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omic Sans MS" panose="030F0702030302020204" pitchFamily="66" charset="0"/>
      <p:regular r:id="rId18"/>
      <p:bold r:id="rId19"/>
      <p:italic r:id="rId20"/>
      <p:boldItalic r:id="rId21"/>
    </p:embeddedFont>
    <p:embeddedFont>
      <p:font typeface="Cooper Black" panose="0208090404030B020404" pitchFamily="18"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0102"/>
    <a:srgbClr val="610101"/>
    <a:srgbClr val="AF0006"/>
    <a:srgbClr val="DD965E"/>
    <a:srgbClr val="D2A6CE"/>
    <a:srgbClr val="DCBAD9"/>
    <a:srgbClr val="B469AC"/>
    <a:srgbClr val="5E1C7C"/>
    <a:srgbClr val="584300"/>
    <a:srgbClr val="DABB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154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 Id="rId4" Type="http://schemas.openxmlformats.org/officeDocument/2006/relationships/image" Target="../media/image4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 Id="rId4" Type="http://schemas.openxmlformats.org/officeDocument/2006/relationships/image" Target="../media/image49.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D2B7-8C85-4B51-95AA-C3945F6C3C82}" type="doc">
      <dgm:prSet loTypeId="urn:microsoft.com/office/officeart/2005/8/layout/pList1" loCatId="picture" qsTypeId="urn:microsoft.com/office/officeart/2005/8/quickstyle/3d1" qsCatId="3D" csTypeId="urn:microsoft.com/office/officeart/2005/8/colors/accent0_3" csCatId="mainScheme" phldr="1"/>
      <dgm:spPr/>
    </dgm:pt>
    <dgm:pt modelId="{04DC625B-2361-4E97-93DB-0802B2E152C8}">
      <dgm:prSet phldrT="[Texto]" custT="1"/>
      <dgm:spPr>
        <a:solidFill>
          <a:srgbClr val="B4010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ES" sz="2000" b="1" dirty="0">
              <a:solidFill>
                <a:schemeClr val="bg1"/>
              </a:solidFill>
            </a:rPr>
            <a:t>19/5/1780 La luna aparece como ensangrentada.</a:t>
          </a:r>
        </a:p>
      </dgm:t>
    </dgm:pt>
    <dgm:pt modelId="{6F3E4903-6E29-4E98-B707-D5886D93CA74}" type="parTrans" cxnId="{95F85D4E-38F8-48BB-B432-A6800C6B06B9}">
      <dgm:prSet/>
      <dgm:spPr/>
      <dgm:t>
        <a:bodyPr/>
        <a:lstStyle/>
        <a:p>
          <a:endParaRPr lang="es-ES" sz="2000" b="1"/>
        </a:p>
      </dgm:t>
    </dgm:pt>
    <dgm:pt modelId="{DDE893FB-DBD8-469E-A7E8-5479D2A9E8E8}" type="sibTrans" cxnId="{95F85D4E-38F8-48BB-B432-A6800C6B06B9}">
      <dgm:prSet/>
      <dgm:spPr/>
      <dgm:t>
        <a:bodyPr/>
        <a:lstStyle/>
        <a:p>
          <a:endParaRPr lang="es-ES" sz="2000" b="1"/>
        </a:p>
      </dgm:t>
    </dgm:pt>
    <dgm:pt modelId="{5065DB9C-CD8D-4F85-B35E-7F2F164B933D}">
      <dgm:prSet phldrT="[Texto]" custT="1"/>
      <dgm:spPr>
        <a:solidFill>
          <a:schemeClr val="bg1">
            <a:lumMod val="9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ES" sz="2000" b="1" dirty="0"/>
            <a:t>13/11/1833 Gran lluvia de estrellas.</a:t>
          </a:r>
        </a:p>
      </dgm:t>
    </dgm:pt>
    <dgm:pt modelId="{3B4CBC7E-6C6A-4359-9A56-14C488666639}" type="parTrans" cxnId="{BD86763E-4431-4D5E-8354-99F51036861E}">
      <dgm:prSet/>
      <dgm:spPr/>
      <dgm:t>
        <a:bodyPr/>
        <a:lstStyle/>
        <a:p>
          <a:endParaRPr lang="es-ES" sz="2000" b="1"/>
        </a:p>
      </dgm:t>
    </dgm:pt>
    <dgm:pt modelId="{E920A22F-0BB5-49BD-8D67-DBEC71EBB047}" type="sibTrans" cxnId="{BD86763E-4431-4D5E-8354-99F51036861E}">
      <dgm:prSet/>
      <dgm:spPr/>
      <dgm:t>
        <a:bodyPr/>
        <a:lstStyle/>
        <a:p>
          <a:endParaRPr lang="es-ES" sz="2000" b="1"/>
        </a:p>
      </dgm:t>
    </dgm:pt>
    <dgm:pt modelId="{6F20F27E-5F2D-4F4C-BB8B-CCE056863617}">
      <dgm:prSet phldrT="[Texto]" custT="1"/>
      <dgm:spPr>
        <a:solidFill>
          <a:schemeClr val="bg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ES" sz="2000" b="1" dirty="0"/>
            <a:t>19/5/1780 El sol se oscurece desde las 10 de la mañana.</a:t>
          </a:r>
        </a:p>
      </dgm:t>
    </dgm:pt>
    <dgm:pt modelId="{375FD00D-D3BF-4488-8F4F-673AB69CAE12}" type="sibTrans" cxnId="{60835613-4165-43E8-BC81-3118891B78AA}">
      <dgm:prSet/>
      <dgm:spPr/>
      <dgm:t>
        <a:bodyPr/>
        <a:lstStyle/>
        <a:p>
          <a:endParaRPr lang="es-ES" sz="2000" b="1"/>
        </a:p>
      </dgm:t>
    </dgm:pt>
    <dgm:pt modelId="{B467B591-564E-448D-B4CF-D81A5B54D295}" type="parTrans" cxnId="{60835613-4165-43E8-BC81-3118891B78AA}">
      <dgm:prSet/>
      <dgm:spPr/>
      <dgm:t>
        <a:bodyPr/>
        <a:lstStyle/>
        <a:p>
          <a:endParaRPr lang="es-ES" sz="2000" b="1"/>
        </a:p>
      </dgm:t>
    </dgm:pt>
    <dgm:pt modelId="{EB037942-B4DD-4E83-AE14-2483FB82A85C}">
      <dgm:prSet phldrT="[Texto]" custT="1"/>
      <dgm:spPr>
        <a:solidFill>
          <a:srgbClr val="DD96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s-ES" sz="2000" b="1" dirty="0"/>
            <a:t>1/11/1755 El terremoto de Lisboa.</a:t>
          </a:r>
        </a:p>
      </dgm:t>
    </dgm:pt>
    <dgm:pt modelId="{75449179-318E-428D-ADDA-95E6128F184F}" type="sibTrans" cxnId="{183A71D7-B04E-47BE-8D7C-E9DBE223488D}">
      <dgm:prSet/>
      <dgm:spPr/>
      <dgm:t>
        <a:bodyPr/>
        <a:lstStyle/>
        <a:p>
          <a:endParaRPr lang="es-ES" sz="2000" b="1"/>
        </a:p>
      </dgm:t>
    </dgm:pt>
    <dgm:pt modelId="{9EAE1558-BCB3-46CF-BA1D-EEBDE6C53CD1}" type="parTrans" cxnId="{183A71D7-B04E-47BE-8D7C-E9DBE223488D}">
      <dgm:prSet/>
      <dgm:spPr/>
      <dgm:t>
        <a:bodyPr/>
        <a:lstStyle/>
        <a:p>
          <a:endParaRPr lang="es-ES" sz="2000" b="1"/>
        </a:p>
      </dgm:t>
    </dgm:pt>
    <dgm:pt modelId="{BCAE1B91-A8BB-499C-9AFC-AC8F93C907E6}" type="pres">
      <dgm:prSet presAssocID="{3738D2B7-8C85-4B51-95AA-C3945F6C3C82}" presName="Name0" presStyleCnt="0">
        <dgm:presLayoutVars>
          <dgm:dir/>
          <dgm:resizeHandles val="exact"/>
        </dgm:presLayoutVars>
      </dgm:prSet>
      <dgm:spPr/>
    </dgm:pt>
    <dgm:pt modelId="{6157FBB8-1959-41BA-976C-CCF5F8C5D87B}" type="pres">
      <dgm:prSet presAssocID="{EB037942-B4DD-4E83-AE14-2483FB82A85C}" presName="compNode" presStyleCnt="0"/>
      <dgm:spPr/>
    </dgm:pt>
    <dgm:pt modelId="{4B07EBA1-9395-4168-9C61-33E6510268F4}" type="pres">
      <dgm:prSet presAssocID="{EB037942-B4DD-4E83-AE14-2483FB82A85C}" presName="pictRect" presStyleLbl="node1" presStyleIdx="0" presStyleCnt="4"/>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F8639328-3A15-42A6-925D-D946B393EDBE}" type="pres">
      <dgm:prSet presAssocID="{EB037942-B4DD-4E83-AE14-2483FB82A85C}" presName="textRect" presStyleLbl="revTx" presStyleIdx="0" presStyleCnt="4" custScaleY="178867" custLinFactNeighborY="42114">
        <dgm:presLayoutVars>
          <dgm:bulletEnabled val="1"/>
        </dgm:presLayoutVars>
      </dgm:prSet>
      <dgm:spPr/>
    </dgm:pt>
    <dgm:pt modelId="{3F9DABBD-5F63-4926-850E-F45EFD9515DE}" type="pres">
      <dgm:prSet presAssocID="{75449179-318E-428D-ADDA-95E6128F184F}" presName="sibTrans" presStyleLbl="sibTrans2D1" presStyleIdx="0" presStyleCnt="0"/>
      <dgm:spPr/>
    </dgm:pt>
    <dgm:pt modelId="{015DD158-50A8-4C6B-A154-C111991BDC59}" type="pres">
      <dgm:prSet presAssocID="{6F20F27E-5F2D-4F4C-BB8B-CCE056863617}" presName="compNode" presStyleCnt="0"/>
      <dgm:spPr/>
    </dgm:pt>
    <dgm:pt modelId="{76427E3E-1EE1-4F16-836B-62CB41ADDCC2}" type="pres">
      <dgm:prSet presAssocID="{6F20F27E-5F2D-4F4C-BB8B-CCE056863617}" presName="pictRect" presStyleLbl="node1" presStyleIdx="1" presStyleCnt="4"/>
      <dgm:spPr>
        <a:blipFill rotWithShape="0">
          <a:blip xmlns:r="http://schemas.openxmlformats.org/officeDocument/2006/relationships" r:embed="rId2"/>
          <a:stretch>
            <a:fillRect/>
          </a:stretch>
        </a:blipFill>
      </dgm:spPr>
    </dgm:pt>
    <dgm:pt modelId="{38C335B0-6925-4CD5-89EA-5567CA3E46C5}" type="pres">
      <dgm:prSet presAssocID="{6F20F27E-5F2D-4F4C-BB8B-CCE056863617}" presName="textRect" presStyleLbl="revTx" presStyleIdx="1" presStyleCnt="4" custScaleY="178867" custLinFactNeighborY="42114">
        <dgm:presLayoutVars>
          <dgm:bulletEnabled val="1"/>
        </dgm:presLayoutVars>
      </dgm:prSet>
      <dgm:spPr/>
    </dgm:pt>
    <dgm:pt modelId="{B97865F4-B743-41E6-809F-94B8D6B88B7B}" type="pres">
      <dgm:prSet presAssocID="{375FD00D-D3BF-4488-8F4F-673AB69CAE12}" presName="sibTrans" presStyleLbl="sibTrans2D1" presStyleIdx="0" presStyleCnt="0"/>
      <dgm:spPr/>
    </dgm:pt>
    <dgm:pt modelId="{93C45427-95B3-47EE-BCAD-612A777F127F}" type="pres">
      <dgm:prSet presAssocID="{04DC625B-2361-4E97-93DB-0802B2E152C8}" presName="compNode" presStyleCnt="0"/>
      <dgm:spPr/>
    </dgm:pt>
    <dgm:pt modelId="{AD8C8101-C3B0-4E1B-A35E-A9FAA54C6322}" type="pres">
      <dgm:prSet presAssocID="{04DC625B-2361-4E97-93DB-0802B2E152C8}" presName="pictRect" presStyleLbl="node1" presStyleIdx="2" presStyleCnt="4"/>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EAEB7655-9B7D-4819-916F-EB4D705CD1D9}" type="pres">
      <dgm:prSet presAssocID="{04DC625B-2361-4E97-93DB-0802B2E152C8}" presName="textRect" presStyleLbl="revTx" presStyleIdx="2" presStyleCnt="4" custScaleY="178867" custLinFactNeighborY="42114">
        <dgm:presLayoutVars>
          <dgm:bulletEnabled val="1"/>
        </dgm:presLayoutVars>
      </dgm:prSet>
      <dgm:spPr/>
    </dgm:pt>
    <dgm:pt modelId="{8DA796D4-57E1-4B56-9B26-F583701DD193}" type="pres">
      <dgm:prSet presAssocID="{DDE893FB-DBD8-469E-A7E8-5479D2A9E8E8}" presName="sibTrans" presStyleLbl="sibTrans2D1" presStyleIdx="0" presStyleCnt="0"/>
      <dgm:spPr/>
    </dgm:pt>
    <dgm:pt modelId="{A8DEA052-5388-4542-8751-7250D4D260F8}" type="pres">
      <dgm:prSet presAssocID="{5065DB9C-CD8D-4F85-B35E-7F2F164B933D}" presName="compNode" presStyleCnt="0"/>
      <dgm:spPr/>
    </dgm:pt>
    <dgm:pt modelId="{0F67E46A-F9F8-41A0-ACFD-9B12D244F81C}" type="pres">
      <dgm:prSet presAssocID="{5065DB9C-CD8D-4F85-B35E-7F2F164B933D}" presName="pictRect" presStyleLbl="node1" presStyleIdx="3" presStyleCnt="4"/>
      <dgm:spPr>
        <a:blipFill rotWithShape="0">
          <a:blip xmlns:r="http://schemas.openxmlformats.org/officeDocument/2006/relationships" r:embed="rId4"/>
          <a:stretch>
            <a:fillRect/>
          </a:stretch>
        </a:blipFill>
      </dgm:spPr>
    </dgm:pt>
    <dgm:pt modelId="{45086C77-10E6-43F3-8E3A-60ACB73B9B90}" type="pres">
      <dgm:prSet presAssocID="{5065DB9C-CD8D-4F85-B35E-7F2F164B933D}" presName="textRect" presStyleLbl="revTx" presStyleIdx="3" presStyleCnt="4" custScaleY="178867" custLinFactNeighborY="42114">
        <dgm:presLayoutVars>
          <dgm:bulletEnabled val="1"/>
        </dgm:presLayoutVars>
      </dgm:prSet>
      <dgm:spPr/>
    </dgm:pt>
  </dgm:ptLst>
  <dgm:cxnLst>
    <dgm:cxn modelId="{60835613-4165-43E8-BC81-3118891B78AA}" srcId="{3738D2B7-8C85-4B51-95AA-C3945F6C3C82}" destId="{6F20F27E-5F2D-4F4C-BB8B-CCE056863617}" srcOrd="1" destOrd="0" parTransId="{B467B591-564E-448D-B4CF-D81A5B54D295}" sibTransId="{375FD00D-D3BF-4488-8F4F-673AB69CAE12}"/>
    <dgm:cxn modelId="{F36CC031-C273-4557-BCAD-9C19080F41D1}" type="presOf" srcId="{75449179-318E-428D-ADDA-95E6128F184F}" destId="{3F9DABBD-5F63-4926-850E-F45EFD9515DE}" srcOrd="0" destOrd="0" presId="urn:microsoft.com/office/officeart/2005/8/layout/pList1"/>
    <dgm:cxn modelId="{BD86763E-4431-4D5E-8354-99F51036861E}" srcId="{3738D2B7-8C85-4B51-95AA-C3945F6C3C82}" destId="{5065DB9C-CD8D-4F85-B35E-7F2F164B933D}" srcOrd="3" destOrd="0" parTransId="{3B4CBC7E-6C6A-4359-9A56-14C488666639}" sibTransId="{E920A22F-0BB5-49BD-8D67-DBEC71EBB047}"/>
    <dgm:cxn modelId="{F9116F5E-10BC-42CC-8319-842CBDFF33E5}" type="presOf" srcId="{04DC625B-2361-4E97-93DB-0802B2E152C8}" destId="{EAEB7655-9B7D-4819-916F-EB4D705CD1D9}" srcOrd="0" destOrd="0" presId="urn:microsoft.com/office/officeart/2005/8/layout/pList1"/>
    <dgm:cxn modelId="{80B8AF5E-F054-4171-983A-E0272FAC43C9}" type="presOf" srcId="{375FD00D-D3BF-4488-8F4F-673AB69CAE12}" destId="{B97865F4-B743-41E6-809F-94B8D6B88B7B}" srcOrd="0" destOrd="0" presId="urn:microsoft.com/office/officeart/2005/8/layout/pList1"/>
    <dgm:cxn modelId="{228D0462-7489-4CDD-8CDA-28CEF9188A0C}" type="presOf" srcId="{DDE893FB-DBD8-469E-A7E8-5479D2A9E8E8}" destId="{8DA796D4-57E1-4B56-9B26-F583701DD193}" srcOrd="0" destOrd="0" presId="urn:microsoft.com/office/officeart/2005/8/layout/pList1"/>
    <dgm:cxn modelId="{93D5FB6B-15DC-4EE2-9709-6621E2B882AA}" type="presOf" srcId="{3738D2B7-8C85-4B51-95AA-C3945F6C3C82}" destId="{BCAE1B91-A8BB-499C-9AFC-AC8F93C907E6}" srcOrd="0" destOrd="0" presId="urn:microsoft.com/office/officeart/2005/8/layout/pList1"/>
    <dgm:cxn modelId="{95F85D4E-38F8-48BB-B432-A6800C6B06B9}" srcId="{3738D2B7-8C85-4B51-95AA-C3945F6C3C82}" destId="{04DC625B-2361-4E97-93DB-0802B2E152C8}" srcOrd="2" destOrd="0" parTransId="{6F3E4903-6E29-4E98-B707-D5886D93CA74}" sibTransId="{DDE893FB-DBD8-469E-A7E8-5479D2A9E8E8}"/>
    <dgm:cxn modelId="{91C6417D-8CC0-4180-97C7-AE5A8F67DB57}" type="presOf" srcId="{6F20F27E-5F2D-4F4C-BB8B-CCE056863617}" destId="{38C335B0-6925-4CD5-89EA-5567CA3E46C5}" srcOrd="0" destOrd="0" presId="urn:microsoft.com/office/officeart/2005/8/layout/pList1"/>
    <dgm:cxn modelId="{8AE0638B-6A96-48C2-B7BE-520A4AD01E63}" type="presOf" srcId="{EB037942-B4DD-4E83-AE14-2483FB82A85C}" destId="{F8639328-3A15-42A6-925D-D946B393EDBE}" srcOrd="0" destOrd="0" presId="urn:microsoft.com/office/officeart/2005/8/layout/pList1"/>
    <dgm:cxn modelId="{E8E34BCE-380F-45A3-8183-FACAF06F8C4C}" type="presOf" srcId="{5065DB9C-CD8D-4F85-B35E-7F2F164B933D}" destId="{45086C77-10E6-43F3-8E3A-60ACB73B9B90}" srcOrd="0" destOrd="0" presId="urn:microsoft.com/office/officeart/2005/8/layout/pList1"/>
    <dgm:cxn modelId="{183A71D7-B04E-47BE-8D7C-E9DBE223488D}" srcId="{3738D2B7-8C85-4B51-95AA-C3945F6C3C82}" destId="{EB037942-B4DD-4E83-AE14-2483FB82A85C}" srcOrd="0" destOrd="0" parTransId="{9EAE1558-BCB3-46CF-BA1D-EEBDE6C53CD1}" sibTransId="{75449179-318E-428D-ADDA-95E6128F184F}"/>
    <dgm:cxn modelId="{A8CC6760-BDCC-4496-A036-932F84DD4977}" type="presParOf" srcId="{BCAE1B91-A8BB-499C-9AFC-AC8F93C907E6}" destId="{6157FBB8-1959-41BA-976C-CCF5F8C5D87B}" srcOrd="0" destOrd="0" presId="urn:microsoft.com/office/officeart/2005/8/layout/pList1"/>
    <dgm:cxn modelId="{4ECF17DD-2A13-4010-94B8-68BA3D267001}" type="presParOf" srcId="{6157FBB8-1959-41BA-976C-CCF5F8C5D87B}" destId="{4B07EBA1-9395-4168-9C61-33E6510268F4}" srcOrd="0" destOrd="0" presId="urn:microsoft.com/office/officeart/2005/8/layout/pList1"/>
    <dgm:cxn modelId="{E85CED1D-C426-4802-9FFB-F072F8EC60EB}" type="presParOf" srcId="{6157FBB8-1959-41BA-976C-CCF5F8C5D87B}" destId="{F8639328-3A15-42A6-925D-D946B393EDBE}" srcOrd="1" destOrd="0" presId="urn:microsoft.com/office/officeart/2005/8/layout/pList1"/>
    <dgm:cxn modelId="{B18E959E-5637-4605-A650-9393D1A67995}" type="presParOf" srcId="{BCAE1B91-A8BB-499C-9AFC-AC8F93C907E6}" destId="{3F9DABBD-5F63-4926-850E-F45EFD9515DE}" srcOrd="1" destOrd="0" presId="urn:microsoft.com/office/officeart/2005/8/layout/pList1"/>
    <dgm:cxn modelId="{15486F01-9D33-433B-A97D-1323F590CAA3}" type="presParOf" srcId="{BCAE1B91-A8BB-499C-9AFC-AC8F93C907E6}" destId="{015DD158-50A8-4C6B-A154-C111991BDC59}" srcOrd="2" destOrd="0" presId="urn:microsoft.com/office/officeart/2005/8/layout/pList1"/>
    <dgm:cxn modelId="{9A6FCE1F-15F3-41CC-82FC-5CE80A964F43}" type="presParOf" srcId="{015DD158-50A8-4C6B-A154-C111991BDC59}" destId="{76427E3E-1EE1-4F16-836B-62CB41ADDCC2}" srcOrd="0" destOrd="0" presId="urn:microsoft.com/office/officeart/2005/8/layout/pList1"/>
    <dgm:cxn modelId="{E004D950-71E6-4CE2-A430-22E49D267DAC}" type="presParOf" srcId="{015DD158-50A8-4C6B-A154-C111991BDC59}" destId="{38C335B0-6925-4CD5-89EA-5567CA3E46C5}" srcOrd="1" destOrd="0" presId="urn:microsoft.com/office/officeart/2005/8/layout/pList1"/>
    <dgm:cxn modelId="{54663D5C-1BA6-4D4F-9986-CF0B1285ADA4}" type="presParOf" srcId="{BCAE1B91-A8BB-499C-9AFC-AC8F93C907E6}" destId="{B97865F4-B743-41E6-809F-94B8D6B88B7B}" srcOrd="3" destOrd="0" presId="urn:microsoft.com/office/officeart/2005/8/layout/pList1"/>
    <dgm:cxn modelId="{603766CE-AF19-4B13-8E62-F7005D91CADC}" type="presParOf" srcId="{BCAE1B91-A8BB-499C-9AFC-AC8F93C907E6}" destId="{93C45427-95B3-47EE-BCAD-612A777F127F}" srcOrd="4" destOrd="0" presId="urn:microsoft.com/office/officeart/2005/8/layout/pList1"/>
    <dgm:cxn modelId="{69606242-D22D-4E2A-94EB-A36FDD786C75}" type="presParOf" srcId="{93C45427-95B3-47EE-BCAD-612A777F127F}" destId="{AD8C8101-C3B0-4E1B-A35E-A9FAA54C6322}" srcOrd="0" destOrd="0" presId="urn:microsoft.com/office/officeart/2005/8/layout/pList1"/>
    <dgm:cxn modelId="{CC2ACB88-7D92-4C4D-9CEB-E5DC3064837D}" type="presParOf" srcId="{93C45427-95B3-47EE-BCAD-612A777F127F}" destId="{EAEB7655-9B7D-4819-916F-EB4D705CD1D9}" srcOrd="1" destOrd="0" presId="urn:microsoft.com/office/officeart/2005/8/layout/pList1"/>
    <dgm:cxn modelId="{8D456AF7-A572-4872-9B54-6B50A5E99D7D}" type="presParOf" srcId="{BCAE1B91-A8BB-499C-9AFC-AC8F93C907E6}" destId="{8DA796D4-57E1-4B56-9B26-F583701DD193}" srcOrd="5" destOrd="0" presId="urn:microsoft.com/office/officeart/2005/8/layout/pList1"/>
    <dgm:cxn modelId="{0918DCA1-8DD7-4E9D-BB9F-6DE142D85A95}" type="presParOf" srcId="{BCAE1B91-A8BB-499C-9AFC-AC8F93C907E6}" destId="{A8DEA052-5388-4542-8751-7250D4D260F8}" srcOrd="6" destOrd="0" presId="urn:microsoft.com/office/officeart/2005/8/layout/pList1"/>
    <dgm:cxn modelId="{BADA6A4F-8F79-4A90-9CB9-1F5418541441}" type="presParOf" srcId="{A8DEA052-5388-4542-8751-7250D4D260F8}" destId="{0F67E46A-F9F8-41A0-ACFD-9B12D244F81C}" srcOrd="0" destOrd="0" presId="urn:microsoft.com/office/officeart/2005/8/layout/pList1"/>
    <dgm:cxn modelId="{3BC5098A-C4DE-4EB6-9DD2-E1DF72E0AA83}" type="presParOf" srcId="{A8DEA052-5388-4542-8751-7250D4D260F8}" destId="{45086C77-10E6-43F3-8E3A-60ACB73B9B90}"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7EBA1-9395-4168-9C61-33E6510268F4}">
      <dsp:nvSpPr>
        <dsp:cNvPr id="0" name=""/>
        <dsp:cNvSpPr/>
      </dsp:nvSpPr>
      <dsp:spPr>
        <a:xfrm>
          <a:off x="4217" y="361361"/>
          <a:ext cx="2007026" cy="1382841"/>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8639328-3A15-42A6-925D-D946B393EDBE}">
      <dsp:nvSpPr>
        <dsp:cNvPr id="0" name=""/>
        <dsp:cNvSpPr/>
      </dsp:nvSpPr>
      <dsp:spPr>
        <a:xfrm>
          <a:off x="4217" y="1764161"/>
          <a:ext cx="2007026" cy="1331856"/>
        </a:xfrm>
        <a:prstGeom prst="rect">
          <a:avLst/>
        </a:prstGeom>
        <a:solidFill>
          <a:srgbClr val="DD965E"/>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s-ES" sz="2000" b="1" kern="1200" dirty="0"/>
            <a:t>1/11/1755 El terremoto de Lisboa.</a:t>
          </a:r>
        </a:p>
      </dsp:txBody>
      <dsp:txXfrm>
        <a:off x="4217" y="1764161"/>
        <a:ext cx="2007026" cy="1331856"/>
      </dsp:txXfrm>
    </dsp:sp>
    <dsp:sp modelId="{76427E3E-1EE1-4F16-836B-62CB41ADDCC2}">
      <dsp:nvSpPr>
        <dsp:cNvPr id="0" name=""/>
        <dsp:cNvSpPr/>
      </dsp:nvSpPr>
      <dsp:spPr>
        <a:xfrm>
          <a:off x="2212031" y="361361"/>
          <a:ext cx="2007026" cy="1382841"/>
        </a:xfrm>
        <a:prstGeom prst="roundRect">
          <a:avLst/>
        </a:prstGeom>
        <a:blipFill rotWithShape="0">
          <a:blip xmlns:r="http://schemas.openxmlformats.org/officeDocument/2006/relationships" r:embed="rId2"/>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8C335B0-6925-4CD5-89EA-5567CA3E46C5}">
      <dsp:nvSpPr>
        <dsp:cNvPr id="0" name=""/>
        <dsp:cNvSpPr/>
      </dsp:nvSpPr>
      <dsp:spPr>
        <a:xfrm>
          <a:off x="2212031" y="1764161"/>
          <a:ext cx="2007026" cy="1331856"/>
        </a:xfrm>
        <a:prstGeom prst="rect">
          <a:avLst/>
        </a:prstGeom>
        <a:solidFill>
          <a:schemeClr val="bg2">
            <a:lumMod val="75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s-ES" sz="2000" b="1" kern="1200" dirty="0"/>
            <a:t>19/5/1780 El sol se oscurece desde las 10 de la mañana.</a:t>
          </a:r>
        </a:p>
      </dsp:txBody>
      <dsp:txXfrm>
        <a:off x="2212031" y="1764161"/>
        <a:ext cx="2007026" cy="1331856"/>
      </dsp:txXfrm>
    </dsp:sp>
    <dsp:sp modelId="{AD8C8101-C3B0-4E1B-A35E-A9FAA54C6322}">
      <dsp:nvSpPr>
        <dsp:cNvPr id="0" name=""/>
        <dsp:cNvSpPr/>
      </dsp:nvSpPr>
      <dsp:spPr>
        <a:xfrm>
          <a:off x="4419845" y="361361"/>
          <a:ext cx="2007026" cy="1382841"/>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AEB7655-9B7D-4819-916F-EB4D705CD1D9}">
      <dsp:nvSpPr>
        <dsp:cNvPr id="0" name=""/>
        <dsp:cNvSpPr/>
      </dsp:nvSpPr>
      <dsp:spPr>
        <a:xfrm>
          <a:off x="4419845" y="1764161"/>
          <a:ext cx="2007026" cy="1331856"/>
        </a:xfrm>
        <a:prstGeom prst="rect">
          <a:avLst/>
        </a:prstGeom>
        <a:solidFill>
          <a:srgbClr val="B40102"/>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rPr>
            <a:t>19/5/1780 La luna aparece como ensangrentada.</a:t>
          </a:r>
        </a:p>
      </dsp:txBody>
      <dsp:txXfrm>
        <a:off x="4419845" y="1764161"/>
        <a:ext cx="2007026" cy="1331856"/>
      </dsp:txXfrm>
    </dsp:sp>
    <dsp:sp modelId="{0F67E46A-F9F8-41A0-ACFD-9B12D244F81C}">
      <dsp:nvSpPr>
        <dsp:cNvPr id="0" name=""/>
        <dsp:cNvSpPr/>
      </dsp:nvSpPr>
      <dsp:spPr>
        <a:xfrm>
          <a:off x="6627658" y="361361"/>
          <a:ext cx="2007026" cy="1382841"/>
        </a:xfrm>
        <a:prstGeom prst="roundRect">
          <a:avLst/>
        </a:prstGeom>
        <a:blipFill rotWithShape="0">
          <a:blip xmlns:r="http://schemas.openxmlformats.org/officeDocument/2006/relationships" r:embed="rId4"/>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5086C77-10E6-43F3-8E3A-60ACB73B9B90}">
      <dsp:nvSpPr>
        <dsp:cNvPr id="0" name=""/>
        <dsp:cNvSpPr/>
      </dsp:nvSpPr>
      <dsp:spPr>
        <a:xfrm>
          <a:off x="6627658" y="1764161"/>
          <a:ext cx="2007026" cy="1331856"/>
        </a:xfrm>
        <a:prstGeom prst="rect">
          <a:avLst/>
        </a:prstGeom>
        <a:solidFill>
          <a:schemeClr val="bg1">
            <a:lumMod val="95000"/>
          </a:schemeClr>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s-ES" sz="2000" b="1" kern="1200" dirty="0"/>
            <a:t>13/11/1833 Gran lluvia de estrellas.</a:t>
          </a:r>
        </a:p>
      </dsp:txBody>
      <dsp:txXfrm>
        <a:off x="6627658" y="1764161"/>
        <a:ext cx="2007026" cy="133185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20783D3-F0B7-4613-B70E-EF3C41B250BF}" type="datetimeFigureOut">
              <a:rPr lang="es-ES" smtClean="0"/>
              <a:t>18/01/2019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136459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0783D3-F0B7-4613-B70E-EF3C41B250BF}" type="datetimeFigureOut">
              <a:rPr lang="es-ES" smtClean="0"/>
              <a:t>18/01/2019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335131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0783D3-F0B7-4613-B70E-EF3C41B250BF}" type="datetimeFigureOut">
              <a:rPr lang="es-ES" smtClean="0"/>
              <a:t>18/01/2019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123587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20783D3-F0B7-4613-B70E-EF3C41B250BF}" type="datetimeFigureOut">
              <a:rPr lang="es-ES" smtClean="0"/>
              <a:t>18/01/2019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50744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A20783D3-F0B7-4613-B70E-EF3C41B250BF}" type="datetimeFigureOut">
              <a:rPr lang="es-ES" smtClean="0"/>
              <a:t>18/01/2019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122764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20783D3-F0B7-4613-B70E-EF3C41B250BF}" type="datetimeFigureOut">
              <a:rPr lang="es-ES" smtClean="0"/>
              <a:t>18/01/2019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327668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20783D3-F0B7-4613-B70E-EF3C41B250BF}" type="datetimeFigureOut">
              <a:rPr lang="es-ES" smtClean="0"/>
              <a:t>18/01/2019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203896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20783D3-F0B7-4613-B70E-EF3C41B250BF}" type="datetimeFigureOut">
              <a:rPr lang="es-ES" smtClean="0"/>
              <a:t>18/01/2019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4230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783D3-F0B7-4613-B70E-EF3C41B250BF}" type="datetimeFigureOut">
              <a:rPr lang="es-ES" smtClean="0"/>
              <a:t>18/01/2019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292086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20783D3-F0B7-4613-B70E-EF3C41B250BF}" type="datetimeFigureOut">
              <a:rPr lang="es-ES" smtClean="0"/>
              <a:t>18/01/2019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150909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A20783D3-F0B7-4613-B70E-EF3C41B250BF}" type="datetimeFigureOut">
              <a:rPr lang="es-ES" smtClean="0"/>
              <a:t>18/01/2019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8BD5C2F0-0DE3-471B-A8CE-1E9B9C238267}" type="slidenum">
              <a:rPr lang="es-ES" smtClean="0"/>
              <a:t>‹Nº›</a:t>
            </a:fld>
            <a:endParaRPr lang="es-ES"/>
          </a:p>
        </p:txBody>
      </p:sp>
    </p:spTree>
    <p:extLst>
      <p:ext uri="{BB962C8B-B14F-4D97-AF65-F5344CB8AC3E}">
        <p14:creationId xmlns:p14="http://schemas.microsoft.com/office/powerpoint/2010/main" val="117830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783D3-F0B7-4613-B70E-EF3C41B250BF}" type="datetimeFigureOut">
              <a:rPr lang="es-ES" smtClean="0"/>
              <a:t>18/01/2019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5C2F0-0DE3-471B-A8CE-1E9B9C238267}" type="slidenum">
              <a:rPr lang="es-ES" smtClean="0"/>
              <a:t>‹Nº›</a:t>
            </a:fld>
            <a:endParaRPr lang="es-ES"/>
          </a:p>
        </p:txBody>
      </p:sp>
    </p:spTree>
    <p:extLst>
      <p:ext uri="{BB962C8B-B14F-4D97-AF65-F5344CB8AC3E}">
        <p14:creationId xmlns:p14="http://schemas.microsoft.com/office/powerpoint/2010/main" val="1831880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gif"/><Relationship Id="rId17" Type="http://schemas.openxmlformats.org/officeDocument/2006/relationships/image" Target="../media/image20.pn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gif"/></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g"/></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5.jpeg"/><Relationship Id="rId7" Type="http://schemas.openxmlformats.org/officeDocument/2006/relationships/diagramColors" Target="../diagrams/colors1.xml"/><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E02D0D"/>
            </a:gs>
            <a:gs pos="57000">
              <a:srgbClr val="6281B9"/>
            </a:gs>
            <a:gs pos="31000">
              <a:srgbClr val="46275C"/>
            </a:gs>
            <a:gs pos="98000">
              <a:srgbClr val="7489C0"/>
            </a:gs>
            <a:gs pos="38000">
              <a:srgbClr val="46275C"/>
            </a:gs>
          </a:gsLst>
          <a:lin ang="2700000" scaled="1"/>
          <a:tileRect/>
        </a:gra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2FB35A11-7BDF-4136-BEA2-40CD10711191}"/>
              </a:ext>
            </a:extLst>
          </p:cNvPr>
          <p:cNvSpPr/>
          <p:nvPr/>
        </p:nvSpPr>
        <p:spPr>
          <a:xfrm>
            <a:off x="1" y="6139543"/>
            <a:ext cx="9144000" cy="718457"/>
          </a:xfrm>
          <a:prstGeom prst="rect">
            <a:avLst/>
          </a:prstGeom>
          <a:solidFill>
            <a:srgbClr val="BC8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Imagen que contiene interior&#10;&#10;Descripción generada automáticamente">
            <a:extLst>
              <a:ext uri="{FF2B5EF4-FFF2-40B4-BE49-F238E27FC236}">
                <a16:creationId xmlns:a16="http://schemas.microsoft.com/office/drawing/2014/main" id="{42D1309C-15C4-49B7-9E29-4C86B6C0059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434" y="1706880"/>
            <a:ext cx="9419977" cy="4572001"/>
          </a:xfrm>
          <a:prstGeom prst="rect">
            <a:avLst/>
          </a:prstGeom>
          <a:effectLst>
            <a:softEdge rad="88900"/>
          </a:effectLst>
        </p:spPr>
      </p:pic>
      <p:sp>
        <p:nvSpPr>
          <p:cNvPr id="4" name="CuadroTexto 3">
            <a:extLst>
              <a:ext uri="{FF2B5EF4-FFF2-40B4-BE49-F238E27FC236}">
                <a16:creationId xmlns:a16="http://schemas.microsoft.com/office/drawing/2014/main" id="{AF8C4729-E252-420B-90D5-2DD797E045DB}"/>
              </a:ext>
            </a:extLst>
          </p:cNvPr>
          <p:cNvSpPr txBox="1"/>
          <p:nvPr/>
        </p:nvSpPr>
        <p:spPr>
          <a:xfrm>
            <a:off x="0" y="174164"/>
            <a:ext cx="9144000" cy="1323439"/>
          </a:xfrm>
          <a:prstGeom prst="rect">
            <a:avLst/>
          </a:prstGeom>
          <a:noFill/>
        </p:spPr>
        <p:txBody>
          <a:bodyPr wrap="square" rtlCol="0">
            <a:spAutoFit/>
            <a:scene3d>
              <a:camera prst="orthographicFront"/>
              <a:lightRig rig="threePt" dir="t"/>
            </a:scene3d>
            <a:sp3d extrusionH="57150">
              <a:bevelT w="38100" h="38100"/>
            </a:sp3d>
          </a:bodyPr>
          <a:lstStyle>
            <a:defPPr>
              <a:defRPr lang="es-ES"/>
            </a:defPPr>
            <a:lvl1pPr algn="ctr" defTabSz="914400">
              <a:defRPr sz="440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defTabSz="914400"/>
            <a:lvl3pPr defTabSz="914400"/>
            <a:lvl4pPr defTabSz="914400"/>
            <a:lvl5pPr defTabSz="914400"/>
            <a:lvl6pPr defTabSz="914400"/>
            <a:lvl7pPr defTabSz="914400"/>
            <a:lvl8pPr defTabSz="914400"/>
            <a:lvl9pPr defTabSz="914400"/>
          </a:lstStyle>
          <a:p>
            <a:r>
              <a:rPr lang="es-ES" sz="8000" b="1" spc="300" dirty="0">
                <a:effectLst>
                  <a:outerShdw blurRad="50800" dist="38100" dir="16200000" rotWithShape="0">
                    <a:prstClr val="black">
                      <a:alpha val="40000"/>
                    </a:prstClr>
                  </a:outerShdw>
                </a:effectLst>
              </a:rPr>
              <a:t>LOS SIETE SELLOS</a:t>
            </a:r>
          </a:p>
        </p:txBody>
      </p:sp>
      <p:sp>
        <p:nvSpPr>
          <p:cNvPr id="5" name="CuadroTexto 4">
            <a:extLst>
              <a:ext uri="{FF2B5EF4-FFF2-40B4-BE49-F238E27FC236}">
                <a16:creationId xmlns:a16="http://schemas.microsoft.com/office/drawing/2014/main" id="{17963743-5A78-4C3D-8E0B-33F394D042F0}"/>
              </a:ext>
            </a:extLst>
          </p:cNvPr>
          <p:cNvSpPr txBox="1"/>
          <p:nvPr/>
        </p:nvSpPr>
        <p:spPr>
          <a:xfrm>
            <a:off x="5289399" y="6400800"/>
            <a:ext cx="3769366" cy="369332"/>
          </a:xfrm>
          <a:prstGeom prst="rect">
            <a:avLst/>
          </a:prstGeom>
          <a:noFill/>
        </p:spPr>
        <p:txBody>
          <a:bodyPr wrap="none" rtlCol="0">
            <a:spAutoFit/>
          </a:bodyPr>
          <a:lstStyle/>
          <a:p>
            <a:pPr algn="r"/>
            <a:r>
              <a:rPr lang="es-ES" b="1" dirty="0">
                <a:solidFill>
                  <a:srgbClr val="46275C"/>
                </a:solidFill>
              </a:rPr>
              <a:t>Lección 5 para el 2 de febrero de 2019</a:t>
            </a:r>
          </a:p>
        </p:txBody>
      </p:sp>
    </p:spTree>
    <p:extLst>
      <p:ext uri="{BB962C8B-B14F-4D97-AF65-F5344CB8AC3E}">
        <p14:creationId xmlns:p14="http://schemas.microsoft.com/office/powerpoint/2010/main" val="2090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F809531-3585-4DA2-AFCA-DA05F9DF4858}"/>
              </a:ext>
            </a:extLst>
          </p:cNvPr>
          <p:cNvSpPr/>
          <p:nvPr/>
        </p:nvSpPr>
        <p:spPr>
          <a:xfrm>
            <a:off x="1297576" y="1182231"/>
            <a:ext cx="7280367" cy="4493538"/>
          </a:xfrm>
          <a:prstGeom prst="rect">
            <a:avLst/>
          </a:prstGeom>
        </p:spPr>
        <p:txBody>
          <a:bodyPr wrap="square">
            <a:spAutoFit/>
          </a:bodyPr>
          <a:lstStyle/>
          <a:p>
            <a:pPr>
              <a:spcBef>
                <a:spcPts val="600"/>
              </a:spcBef>
            </a:pPr>
            <a:r>
              <a:rPr lang="es-ES" sz="2600" dirty="0">
                <a:latin typeface="Cooper Black" panose="0208090404030B020404" pitchFamily="18" charset="0"/>
              </a:rPr>
              <a:t>“El mundo está pereciendo por falta del Evangelio. Hay hambre de la Palabra de Dios. Hay pocos que predican esa Palabra sin mezclarla con la tradición humana. Aunque los hombres tienen la Biblia en sus manos, no reciben las bendiciones que Dios ha colocado en ella para los que la estudian. El Señor invita a sus siervos a llevar su mensaje a la gente. La Palabra de vida eterna debe ser dada a aquellos que están pereciendo en sus pecados”</a:t>
            </a:r>
          </a:p>
        </p:txBody>
      </p:sp>
      <p:sp>
        <p:nvSpPr>
          <p:cNvPr id="3" name="CuadroTexto 2">
            <a:extLst>
              <a:ext uri="{FF2B5EF4-FFF2-40B4-BE49-F238E27FC236}">
                <a16:creationId xmlns:a16="http://schemas.microsoft.com/office/drawing/2014/main" id="{4A6D66F3-8EFB-4B6E-8BD9-8630597496C2}"/>
              </a:ext>
            </a:extLst>
          </p:cNvPr>
          <p:cNvSpPr txBox="1"/>
          <p:nvPr/>
        </p:nvSpPr>
        <p:spPr>
          <a:xfrm>
            <a:off x="1841785" y="6052457"/>
            <a:ext cx="5039841" cy="369332"/>
          </a:xfrm>
          <a:prstGeom prst="rect">
            <a:avLst/>
          </a:prstGeom>
          <a:noFill/>
        </p:spPr>
        <p:txBody>
          <a:bodyPr wrap="none" rtlCol="0">
            <a:spAutoFit/>
          </a:bodyPr>
          <a:lstStyle/>
          <a:p>
            <a:pPr algn="r"/>
            <a:r>
              <a:rPr lang="es-ES" b="1" dirty="0" err="1"/>
              <a:t>E.G.W</a:t>
            </a:r>
            <a:r>
              <a:rPr lang="es-ES" b="1" dirty="0"/>
              <a:t>. (Palabras de vida del gran Maestro, pg. 180)</a:t>
            </a:r>
          </a:p>
        </p:txBody>
      </p:sp>
    </p:spTree>
    <p:extLst>
      <p:ext uri="{BB962C8B-B14F-4D97-AF65-F5344CB8AC3E}">
        <p14:creationId xmlns:p14="http://schemas.microsoft.com/office/powerpoint/2010/main" val="81956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44BBEB5-5D9A-4B83-A804-971F5974CB99}"/>
              </a:ext>
            </a:extLst>
          </p:cNvPr>
          <p:cNvSpPr txBox="1"/>
          <p:nvPr/>
        </p:nvSpPr>
        <p:spPr>
          <a:xfrm>
            <a:off x="1501101" y="150916"/>
            <a:ext cx="4647149" cy="1708160"/>
          </a:xfrm>
          <a:prstGeom prst="rect">
            <a:avLst/>
          </a:prstGeom>
          <a:noFill/>
        </p:spPr>
        <p:txBody>
          <a:bodyPr wrap="square" rtlCol="0">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El mensaje de los sellos bosqueja la historia de la iglesia desde sus inicios hasta la Segunda Venida.</a:t>
            </a:r>
          </a:p>
          <a:p>
            <a:pPr>
              <a:spcBef>
                <a:spcPts val="600"/>
              </a:spcBef>
            </a:pPr>
            <a:r>
              <a:rPr lang="es-ES" sz="2000" b="1" dirty="0">
                <a:solidFill>
                  <a:schemeClr val="bg1"/>
                </a:solidFill>
                <a:effectLst>
                  <a:outerShdw blurRad="38100" dist="38100" dir="2700000" algn="tl">
                    <a:srgbClr val="000000">
                      <a:alpha val="43137"/>
                    </a:srgbClr>
                  </a:outerShdw>
                </a:effectLst>
              </a:rPr>
              <a:t>Estos sellos siguen el mismo patrón histórico esbozado por Jesús en Mateo 24.</a:t>
            </a:r>
          </a:p>
        </p:txBody>
      </p:sp>
      <p:graphicFrame>
        <p:nvGraphicFramePr>
          <p:cNvPr id="5" name="Tabla 4">
            <a:extLst>
              <a:ext uri="{FF2B5EF4-FFF2-40B4-BE49-F238E27FC236}">
                <a16:creationId xmlns:a16="http://schemas.microsoft.com/office/drawing/2014/main" id="{E8E6A461-FD06-43D6-8FAB-13112642F668}"/>
              </a:ext>
            </a:extLst>
          </p:cNvPr>
          <p:cNvGraphicFramePr>
            <a:graphicFrameLocks noGrp="1"/>
          </p:cNvGraphicFramePr>
          <p:nvPr>
            <p:extLst>
              <p:ext uri="{D42A27DB-BD31-4B8C-83A1-F6EECF244321}">
                <p14:modId xmlns:p14="http://schemas.microsoft.com/office/powerpoint/2010/main" val="2719115807"/>
              </p:ext>
            </p:extLst>
          </p:nvPr>
        </p:nvGraphicFramePr>
        <p:xfrm>
          <a:off x="191588" y="2020406"/>
          <a:ext cx="8760824" cy="4724400"/>
        </p:xfrm>
        <a:graphic>
          <a:graphicData uri="http://schemas.openxmlformats.org/drawingml/2006/table">
            <a:tbl>
              <a:tblPr firstRow="1" bandRow="1">
                <a:tableStyleId>{5C22544A-7EE6-4342-B048-85BDC9FD1C3A}</a:tableStyleId>
              </a:tblPr>
              <a:tblGrid>
                <a:gridCol w="1733006">
                  <a:extLst>
                    <a:ext uri="{9D8B030D-6E8A-4147-A177-3AD203B41FA5}">
                      <a16:colId xmlns:a16="http://schemas.microsoft.com/office/drawing/2014/main" val="1992010796"/>
                    </a:ext>
                  </a:extLst>
                </a:gridCol>
                <a:gridCol w="2647406">
                  <a:extLst>
                    <a:ext uri="{9D8B030D-6E8A-4147-A177-3AD203B41FA5}">
                      <a16:colId xmlns:a16="http://schemas.microsoft.com/office/drawing/2014/main" val="272131770"/>
                    </a:ext>
                  </a:extLst>
                </a:gridCol>
                <a:gridCol w="2190206">
                  <a:extLst>
                    <a:ext uri="{9D8B030D-6E8A-4147-A177-3AD203B41FA5}">
                      <a16:colId xmlns:a16="http://schemas.microsoft.com/office/drawing/2014/main" val="2269448211"/>
                    </a:ext>
                  </a:extLst>
                </a:gridCol>
                <a:gridCol w="2190206">
                  <a:extLst>
                    <a:ext uri="{9D8B030D-6E8A-4147-A177-3AD203B41FA5}">
                      <a16:colId xmlns:a16="http://schemas.microsoft.com/office/drawing/2014/main" val="1499222727"/>
                    </a:ext>
                  </a:extLst>
                </a:gridCol>
              </a:tblGrid>
              <a:tr h="370840">
                <a:tc gridSpan="2">
                  <a:txBody>
                    <a:bodyPr/>
                    <a:lstStyle/>
                    <a:p>
                      <a:pPr algn="ctr"/>
                      <a:r>
                        <a:rPr lang="es-ES" sz="2000" b="1" dirty="0"/>
                        <a:t>MATEO 24</a:t>
                      </a:r>
                    </a:p>
                  </a:txBody>
                  <a:tcPr anchor="ctr">
                    <a:cell3D prstMaterial="dkEdge">
                      <a:bevel prst="cross"/>
                      <a:lightRig rig="flood" dir="t"/>
                    </a:cell3D>
                    <a:solidFill>
                      <a:schemeClr val="accent6">
                        <a:lumMod val="75000"/>
                      </a:schemeClr>
                    </a:solidFill>
                  </a:tcPr>
                </a:tc>
                <a:tc hMerge="1">
                  <a:txBody>
                    <a:bodyPr/>
                    <a:lstStyle/>
                    <a:p>
                      <a:endParaRPr lang="es-ES" dirty="0"/>
                    </a:p>
                  </a:txBody>
                  <a:tcPr/>
                </a:tc>
                <a:tc gridSpan="2">
                  <a:txBody>
                    <a:bodyPr/>
                    <a:lstStyle/>
                    <a:p>
                      <a:pPr algn="ctr"/>
                      <a:r>
                        <a:rPr lang="es-ES" sz="2000" b="1" dirty="0"/>
                        <a:t>APOCALIPSIS 6</a:t>
                      </a:r>
                    </a:p>
                  </a:txBody>
                  <a:tcPr anchor="ctr">
                    <a:cell3D prstMaterial="dkEdge">
                      <a:bevel prst="cross"/>
                      <a:lightRig rig="flood" dir="t"/>
                    </a:cell3D>
                  </a:tcPr>
                </a:tc>
                <a:tc hMerge="1">
                  <a:txBody>
                    <a:bodyPr/>
                    <a:lstStyle/>
                    <a:p>
                      <a:endParaRPr lang="es-ES" dirty="0"/>
                    </a:p>
                  </a:txBody>
                  <a:tcPr/>
                </a:tc>
                <a:extLst>
                  <a:ext uri="{0D108BD9-81ED-4DB2-BD59-A6C34878D82A}">
                    <a16:rowId xmlns:a16="http://schemas.microsoft.com/office/drawing/2014/main" val="4059658970"/>
                  </a:ext>
                </a:extLst>
              </a:tr>
              <a:tr h="370840">
                <a:tc>
                  <a:txBody>
                    <a:bodyPr/>
                    <a:lstStyle/>
                    <a:p>
                      <a:pPr algn="ctr"/>
                      <a:r>
                        <a:rPr lang="es-ES" sz="2000" b="1" dirty="0"/>
                        <a:t>Señales iniciales (4-14)</a:t>
                      </a:r>
                    </a:p>
                  </a:txBody>
                  <a:tcPr anchor="ctr">
                    <a:cell3D prstMaterial="dkEdge">
                      <a:bevel prst="cross"/>
                      <a:lightRig rig="flood" dir="t"/>
                    </a:cell3D>
                    <a:solidFill>
                      <a:schemeClr val="accent6">
                        <a:lumMod val="40000"/>
                        <a:lumOff val="60000"/>
                      </a:schemeClr>
                    </a:solidFill>
                  </a:tcPr>
                </a:tc>
                <a:tc>
                  <a:txBody>
                    <a:bodyPr/>
                    <a:lstStyle/>
                    <a:p>
                      <a:r>
                        <a:rPr lang="es-ES" sz="2000" b="1" dirty="0"/>
                        <a:t>Guerras y rumores, hambre, pestes, predicación del evangelio</a:t>
                      </a:r>
                    </a:p>
                  </a:txBody>
                  <a:tcPr anchor="ctr">
                    <a:cell3D prstMaterial="dkEdge">
                      <a:bevel prst="cross"/>
                      <a:lightRig rig="flood" dir="t"/>
                    </a:cell3D>
                    <a:solidFill>
                      <a:schemeClr val="accent4">
                        <a:lumMod val="60000"/>
                        <a:lumOff val="40000"/>
                      </a:schemeClr>
                    </a:solidFill>
                  </a:tcPr>
                </a:tc>
                <a:tc>
                  <a:txBody>
                    <a:bodyPr/>
                    <a:lstStyle/>
                    <a:p>
                      <a:r>
                        <a:rPr lang="es-ES" sz="2000" b="1" dirty="0"/>
                        <a:t>Predicación del evangelio, espada, hambre, pestes</a:t>
                      </a:r>
                    </a:p>
                  </a:txBody>
                  <a:tcPr anchor="ctr">
                    <a:cell3D prstMaterial="dkEdge">
                      <a:bevel prst="cross"/>
                      <a:lightRig rig="flood" dir="t"/>
                    </a:cell3D>
                    <a:solidFill>
                      <a:schemeClr val="accent4">
                        <a:lumMod val="60000"/>
                        <a:lumOff val="40000"/>
                      </a:schemeClr>
                    </a:solidFill>
                  </a:tcPr>
                </a:tc>
                <a:tc>
                  <a:txBody>
                    <a:bodyPr/>
                    <a:lstStyle/>
                    <a:p>
                      <a:pPr algn="ctr"/>
                      <a:r>
                        <a:rPr lang="es-ES" sz="2000" b="1" dirty="0"/>
                        <a:t>Los cuatro jinetes (6:1-8)</a:t>
                      </a:r>
                    </a:p>
                  </a:txBody>
                  <a:tcPr anchor="ctr">
                    <a:cell3D prstMaterial="dkEdge">
                      <a:bevel prst="cross"/>
                      <a:lightRig rig="flood" dir="t"/>
                    </a:cell3D>
                  </a:tcPr>
                </a:tc>
                <a:extLst>
                  <a:ext uri="{0D108BD9-81ED-4DB2-BD59-A6C34878D82A}">
                    <a16:rowId xmlns:a16="http://schemas.microsoft.com/office/drawing/2014/main" val="66804869"/>
                  </a:ext>
                </a:extLst>
              </a:tr>
              <a:tr h="370840">
                <a:tc>
                  <a:txBody>
                    <a:bodyPr/>
                    <a:lstStyle/>
                    <a:p>
                      <a:pPr algn="ctr"/>
                      <a:r>
                        <a:rPr lang="es-ES" sz="2000" b="1" dirty="0"/>
                        <a:t>Periodo de tribulación (21-22)</a:t>
                      </a:r>
                    </a:p>
                  </a:txBody>
                  <a:tcPr anchor="ctr">
                    <a:cell3D prstMaterial="dkEdge">
                      <a:bevel prst="cross"/>
                      <a:lightRig rig="flood" dir="t"/>
                    </a:cell3D>
                    <a:solidFill>
                      <a:schemeClr val="accent6">
                        <a:lumMod val="20000"/>
                        <a:lumOff val="80000"/>
                      </a:schemeClr>
                    </a:solidFill>
                  </a:tcPr>
                </a:tc>
                <a:tc>
                  <a:txBody>
                    <a:bodyPr/>
                    <a:lstStyle/>
                    <a:p>
                      <a:r>
                        <a:rPr lang="es-ES" sz="2000" b="1" dirty="0"/>
                        <a:t>Gran tribulación</a:t>
                      </a:r>
                    </a:p>
                  </a:txBody>
                  <a:tcPr anchor="ctr">
                    <a:cell3D prstMaterial="dkEdge">
                      <a:bevel prst="cross"/>
                      <a:lightRig rig="flood" dir="t"/>
                    </a:cell3D>
                    <a:solidFill>
                      <a:srgbClr val="7CF4D5"/>
                    </a:solidFill>
                  </a:tcPr>
                </a:tc>
                <a:tc>
                  <a:txBody>
                    <a:bodyPr/>
                    <a:lstStyle/>
                    <a:p>
                      <a:r>
                        <a:rPr lang="es-ES" sz="2000" b="1" dirty="0"/>
                        <a:t>Las almas bajo el altar se quejan por su tribulación</a:t>
                      </a:r>
                    </a:p>
                  </a:txBody>
                  <a:tcPr anchor="ctr">
                    <a:cell3D prstMaterial="dkEdge">
                      <a:bevel prst="cross"/>
                      <a:lightRig rig="flood" dir="t"/>
                    </a:cell3D>
                    <a:solidFill>
                      <a:srgbClr val="7CF4D5"/>
                    </a:solidFill>
                  </a:tcPr>
                </a:tc>
                <a:tc>
                  <a:txBody>
                    <a:bodyPr/>
                    <a:lstStyle/>
                    <a:p>
                      <a:pPr algn="ctr"/>
                      <a:r>
                        <a:rPr lang="es-ES" sz="2000" b="1" dirty="0"/>
                        <a:t>Quinto sello</a:t>
                      </a:r>
                      <a:br>
                        <a:rPr lang="es-ES" sz="2000" b="1" dirty="0"/>
                      </a:br>
                      <a:r>
                        <a:rPr lang="es-ES" sz="2000" b="1" dirty="0"/>
                        <a:t>(6:9-11)</a:t>
                      </a:r>
                    </a:p>
                  </a:txBody>
                  <a:tcPr anchor="ctr">
                    <a:cell3D prstMaterial="dkEdge">
                      <a:bevel prst="cross"/>
                      <a:lightRig rig="flood" dir="t"/>
                    </a:cell3D>
                  </a:tcPr>
                </a:tc>
                <a:extLst>
                  <a:ext uri="{0D108BD9-81ED-4DB2-BD59-A6C34878D82A}">
                    <a16:rowId xmlns:a16="http://schemas.microsoft.com/office/drawing/2014/main" val="3240062997"/>
                  </a:ext>
                </a:extLst>
              </a:tr>
              <a:tr h="370840">
                <a:tc>
                  <a:txBody>
                    <a:bodyPr/>
                    <a:lstStyle/>
                    <a:p>
                      <a:pPr algn="ctr"/>
                      <a:r>
                        <a:rPr lang="es-ES" sz="2000" b="1" dirty="0"/>
                        <a:t>Señales en el cielo (29)</a:t>
                      </a:r>
                    </a:p>
                  </a:txBody>
                  <a:tcPr anchor="ctr">
                    <a:cell3D prstMaterial="dkEdge">
                      <a:bevel prst="cross"/>
                      <a:lightRig rig="flood" dir="t"/>
                    </a:cell3D>
                    <a:solidFill>
                      <a:schemeClr val="accent6">
                        <a:lumMod val="40000"/>
                        <a:lumOff val="60000"/>
                      </a:schemeClr>
                    </a:solidFill>
                  </a:tcPr>
                </a:tc>
                <a:tc>
                  <a:txBody>
                    <a:bodyPr/>
                    <a:lstStyle/>
                    <a:p>
                      <a:r>
                        <a:rPr lang="es-ES" sz="2000" b="1" dirty="0"/>
                        <a:t>En el sol, la luna, las estrellas y las potencias de los cielos</a:t>
                      </a:r>
                    </a:p>
                  </a:txBody>
                  <a:tcPr anchor="ctr">
                    <a:cell3D prstMaterial="dkEdge">
                      <a:bevel prst="cross"/>
                      <a:lightRig rig="flood" dir="t"/>
                    </a:cell3D>
                    <a:solidFill>
                      <a:srgbClr val="FF6699"/>
                    </a:solidFill>
                  </a:tcPr>
                </a:tc>
                <a:tc>
                  <a:txBody>
                    <a:bodyPr/>
                    <a:lstStyle/>
                    <a:p>
                      <a:r>
                        <a:rPr lang="es-ES" sz="2000" b="1" dirty="0"/>
                        <a:t>Señales en el sol, la luna, las estrellas y el cielo</a:t>
                      </a:r>
                    </a:p>
                  </a:txBody>
                  <a:tcPr anchor="ctr">
                    <a:cell3D prstMaterial="dkEdge">
                      <a:bevel prst="cross"/>
                      <a:lightRig rig="flood" dir="t"/>
                    </a:cell3D>
                    <a:solidFill>
                      <a:srgbClr val="FF6699"/>
                    </a:solidFill>
                  </a:tcPr>
                </a:tc>
                <a:tc rowSpan="2">
                  <a:txBody>
                    <a:bodyPr/>
                    <a:lstStyle/>
                    <a:p>
                      <a:pPr algn="ctr"/>
                      <a:r>
                        <a:rPr lang="es-ES" sz="2000" b="1" dirty="0"/>
                        <a:t>Sexto sello</a:t>
                      </a:r>
                      <a:br>
                        <a:rPr lang="es-ES" sz="2000" b="1" dirty="0"/>
                      </a:br>
                      <a:r>
                        <a:rPr lang="es-ES" sz="2000" b="1" dirty="0"/>
                        <a:t>(6:12-17)</a:t>
                      </a:r>
                    </a:p>
                  </a:txBody>
                  <a:tcPr anchor="ctr">
                    <a:cell3D prstMaterial="dkEdge">
                      <a:bevel prst="cross"/>
                      <a:lightRig rig="flood" dir="t"/>
                    </a:cell3D>
                  </a:tcPr>
                </a:tc>
                <a:extLst>
                  <a:ext uri="{0D108BD9-81ED-4DB2-BD59-A6C34878D82A}">
                    <a16:rowId xmlns:a16="http://schemas.microsoft.com/office/drawing/2014/main" val="4136525595"/>
                  </a:ext>
                </a:extLst>
              </a:tr>
              <a:tr h="370840">
                <a:tc>
                  <a:txBody>
                    <a:bodyPr/>
                    <a:lstStyle/>
                    <a:p>
                      <a:pPr algn="ctr"/>
                      <a:r>
                        <a:rPr lang="es-ES" sz="2000" b="1" dirty="0"/>
                        <a:t>Aparece el Hijo del Hombre (30)</a:t>
                      </a:r>
                    </a:p>
                  </a:txBody>
                  <a:tcPr anchor="ctr">
                    <a:cell3D prstMaterial="dkEdge">
                      <a:bevel prst="cross"/>
                      <a:lightRig rig="flood" dir="t"/>
                    </a:cell3D>
                    <a:solidFill>
                      <a:schemeClr val="accent6">
                        <a:lumMod val="20000"/>
                        <a:lumOff val="80000"/>
                      </a:schemeClr>
                    </a:solidFill>
                  </a:tcPr>
                </a:tc>
                <a:tc>
                  <a:txBody>
                    <a:bodyPr/>
                    <a:lstStyle/>
                    <a:p>
                      <a:r>
                        <a:rPr lang="es-ES" sz="2000" b="1" dirty="0"/>
                        <a:t>Señal en el cielo, hay lamentaciones en la tierra</a:t>
                      </a:r>
                    </a:p>
                  </a:txBody>
                  <a:tcPr anchor="ctr">
                    <a:cell3D prstMaterial="dkEdge">
                      <a:bevel prst="cross"/>
                      <a:lightRig rig="flood" dir="t"/>
                    </a:cell3D>
                    <a:solidFill>
                      <a:srgbClr val="C59EE2"/>
                    </a:solidFill>
                  </a:tcPr>
                </a:tc>
                <a:tc>
                  <a:txBody>
                    <a:bodyPr/>
                    <a:lstStyle/>
                    <a:p>
                      <a:r>
                        <a:rPr lang="es-ES" sz="2000" b="1" dirty="0"/>
                        <a:t>Las gentes se esconden de la ira del Cordero</a:t>
                      </a:r>
                    </a:p>
                  </a:txBody>
                  <a:tcPr anchor="ctr">
                    <a:cell3D prstMaterial="dkEdge">
                      <a:bevel prst="cross"/>
                      <a:lightRig rig="flood" dir="t"/>
                    </a:cell3D>
                    <a:solidFill>
                      <a:srgbClr val="C59EE2"/>
                    </a:solidFill>
                  </a:tcPr>
                </a:tc>
                <a:tc vMerge="1">
                  <a:txBody>
                    <a:bodyPr/>
                    <a:lstStyle/>
                    <a:p>
                      <a:endParaRPr lang="es-ES" sz="2000" b="1" dirty="0"/>
                    </a:p>
                  </a:txBody>
                  <a:tcPr/>
                </a:tc>
                <a:extLst>
                  <a:ext uri="{0D108BD9-81ED-4DB2-BD59-A6C34878D82A}">
                    <a16:rowId xmlns:a16="http://schemas.microsoft.com/office/drawing/2014/main" val="2835653953"/>
                  </a:ext>
                </a:extLst>
              </a:tr>
            </a:tbl>
          </a:graphicData>
        </a:graphic>
      </p:graphicFrame>
      <p:pic>
        <p:nvPicPr>
          <p:cNvPr id="4" name="Imagen 3" descr="Imagen que contiene persona, personas, grupo&#10;&#10;Descripción generada automáticamente">
            <a:extLst>
              <a:ext uri="{FF2B5EF4-FFF2-40B4-BE49-F238E27FC236}">
                <a16:creationId xmlns:a16="http://schemas.microsoft.com/office/drawing/2014/main" id="{213445CA-AA75-4C32-AED4-1C159CAC8B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289" y="82973"/>
            <a:ext cx="1370474" cy="1847498"/>
          </a:xfrm>
          <a:prstGeom prst="snip2Diag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Imagen 6">
            <a:extLst>
              <a:ext uri="{FF2B5EF4-FFF2-40B4-BE49-F238E27FC236}">
                <a16:creationId xmlns:a16="http://schemas.microsoft.com/office/drawing/2014/main" id="{CFDAF139-1CED-4537-8422-AB4D51F362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00502" y="206622"/>
            <a:ext cx="2857500" cy="1600200"/>
          </a:xfrm>
          <a:prstGeom prst="snip2Diag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57875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par>
                          <p:cTn id="26" fill="hold">
                            <p:stCondLst>
                              <p:cond delay="1000"/>
                            </p:stCondLst>
                            <p:childTnLst>
                              <p:par>
                                <p:cTn id="27" presetID="37" presetClass="entr" presetSubtype="0" fill="hold" grpId="0" nodeType="after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1000"/>
                                        <p:tgtEl>
                                          <p:spTgt spid="2">
                                            <p:txEl>
                                              <p:pRg st="1" end="1"/>
                                            </p:txEl>
                                          </p:spTgt>
                                        </p:tgtEl>
                                      </p:cBhvr>
                                    </p:animEffect>
                                    <p:anim calcmode="lin" valueType="num">
                                      <p:cBhvr>
                                        <p:cTn id="3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1"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 presetClass="entr" presetSubtype="5"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heckerboard(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9" name="Rectángulo 38">
            <a:extLst>
              <a:ext uri="{FF2B5EF4-FFF2-40B4-BE49-F238E27FC236}">
                <a16:creationId xmlns:a16="http://schemas.microsoft.com/office/drawing/2014/main" id="{249F5A64-6A6C-427C-A335-BF13BC2E09C9}"/>
              </a:ext>
            </a:extLst>
          </p:cNvPr>
          <p:cNvSpPr/>
          <p:nvPr/>
        </p:nvSpPr>
        <p:spPr>
          <a:xfrm>
            <a:off x="214280" y="214290"/>
            <a:ext cx="517240"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Vs</a:t>
            </a:r>
          </a:p>
        </p:txBody>
      </p:sp>
      <p:sp>
        <p:nvSpPr>
          <p:cNvPr id="40" name="Rectángulo 39">
            <a:extLst>
              <a:ext uri="{FF2B5EF4-FFF2-40B4-BE49-F238E27FC236}">
                <a16:creationId xmlns:a16="http://schemas.microsoft.com/office/drawing/2014/main" id="{887B475D-C276-4A9F-9464-89A1738E5893}"/>
              </a:ext>
            </a:extLst>
          </p:cNvPr>
          <p:cNvSpPr/>
          <p:nvPr/>
        </p:nvSpPr>
        <p:spPr>
          <a:xfrm>
            <a:off x="731519" y="214290"/>
            <a:ext cx="1045029"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Ser viviente</a:t>
            </a:r>
          </a:p>
        </p:txBody>
      </p:sp>
      <p:sp>
        <p:nvSpPr>
          <p:cNvPr id="41" name="Rectángulo 40">
            <a:extLst>
              <a:ext uri="{FF2B5EF4-FFF2-40B4-BE49-F238E27FC236}">
                <a16:creationId xmlns:a16="http://schemas.microsoft.com/office/drawing/2014/main" id="{CE6FE269-238A-47AC-AA5B-DA2A500302B5}"/>
              </a:ext>
            </a:extLst>
          </p:cNvPr>
          <p:cNvSpPr/>
          <p:nvPr/>
        </p:nvSpPr>
        <p:spPr>
          <a:xfrm>
            <a:off x="1776548" y="214290"/>
            <a:ext cx="1393372"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Caballo</a:t>
            </a:r>
          </a:p>
        </p:txBody>
      </p:sp>
      <p:sp>
        <p:nvSpPr>
          <p:cNvPr id="42" name="Rectángulo 41">
            <a:extLst>
              <a:ext uri="{FF2B5EF4-FFF2-40B4-BE49-F238E27FC236}">
                <a16:creationId xmlns:a16="http://schemas.microsoft.com/office/drawing/2014/main" id="{28D0CF5B-B7F4-40F4-8E1B-1FFA7DCEF75A}"/>
              </a:ext>
            </a:extLst>
          </p:cNvPr>
          <p:cNvSpPr/>
          <p:nvPr/>
        </p:nvSpPr>
        <p:spPr>
          <a:xfrm>
            <a:off x="3169919" y="214290"/>
            <a:ext cx="1837509"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Jinete</a:t>
            </a:r>
          </a:p>
        </p:txBody>
      </p:sp>
      <p:sp>
        <p:nvSpPr>
          <p:cNvPr id="43" name="Rectángulo 42">
            <a:extLst>
              <a:ext uri="{FF2B5EF4-FFF2-40B4-BE49-F238E27FC236}">
                <a16:creationId xmlns:a16="http://schemas.microsoft.com/office/drawing/2014/main" id="{A20599DF-A447-46FE-8C50-F09868270694}"/>
              </a:ext>
            </a:extLst>
          </p:cNvPr>
          <p:cNvSpPr/>
          <p:nvPr/>
        </p:nvSpPr>
        <p:spPr>
          <a:xfrm>
            <a:off x="5007428" y="214290"/>
            <a:ext cx="2516778"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Se le dio</a:t>
            </a:r>
          </a:p>
        </p:txBody>
      </p:sp>
      <p:sp>
        <p:nvSpPr>
          <p:cNvPr id="44" name="Rectángulo 43">
            <a:extLst>
              <a:ext uri="{FF2B5EF4-FFF2-40B4-BE49-F238E27FC236}">
                <a16:creationId xmlns:a16="http://schemas.microsoft.com/office/drawing/2014/main" id="{3B0E9D9F-CE32-482D-89FC-FA8E1D3F3093}"/>
              </a:ext>
            </a:extLst>
          </p:cNvPr>
          <p:cNvSpPr/>
          <p:nvPr/>
        </p:nvSpPr>
        <p:spPr>
          <a:xfrm>
            <a:off x="7524205" y="214289"/>
            <a:ext cx="1393371" cy="708819"/>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r>
              <a:rPr lang="es-ES" sz="2000" b="1" dirty="0">
                <a:effectLst>
                  <a:outerShdw blurRad="38100" dist="38100" dir="2700000" algn="tl">
                    <a:srgbClr val="000000">
                      <a:alpha val="43137"/>
                    </a:srgbClr>
                  </a:outerShdw>
                </a:effectLst>
              </a:rPr>
              <a:t>Periodo</a:t>
            </a:r>
          </a:p>
        </p:txBody>
      </p:sp>
      <p:sp>
        <p:nvSpPr>
          <p:cNvPr id="49" name="Rectángulo 48">
            <a:extLst>
              <a:ext uri="{FF2B5EF4-FFF2-40B4-BE49-F238E27FC236}">
                <a16:creationId xmlns:a16="http://schemas.microsoft.com/office/drawing/2014/main" id="{7A36FAC7-3DD0-4B7A-BB17-9BDE61C5D6D1}"/>
              </a:ext>
            </a:extLst>
          </p:cNvPr>
          <p:cNvSpPr/>
          <p:nvPr/>
        </p:nvSpPr>
        <p:spPr>
          <a:xfrm>
            <a:off x="745502" y="923108"/>
            <a:ext cx="1027612" cy="1419498"/>
          </a:xfrm>
          <a:prstGeom prst="rect">
            <a:avLst/>
          </a:prstGeom>
          <a:solidFill>
            <a:schemeClr val="bg1">
              <a:lumMod val="8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50" name="Rectángulo 49">
            <a:extLst>
              <a:ext uri="{FF2B5EF4-FFF2-40B4-BE49-F238E27FC236}">
                <a16:creationId xmlns:a16="http://schemas.microsoft.com/office/drawing/2014/main" id="{6B4A76C2-9840-4755-A526-83A99508C535}"/>
              </a:ext>
            </a:extLst>
          </p:cNvPr>
          <p:cNvSpPr/>
          <p:nvPr/>
        </p:nvSpPr>
        <p:spPr>
          <a:xfrm>
            <a:off x="1785253" y="923107"/>
            <a:ext cx="1381232" cy="1419498"/>
          </a:xfrm>
          <a:prstGeom prst="rect">
            <a:avLst/>
          </a:prstGeom>
          <a:solidFill>
            <a:schemeClr val="bg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54" name="Rectángulo 53">
            <a:extLst>
              <a:ext uri="{FF2B5EF4-FFF2-40B4-BE49-F238E27FC236}">
                <a16:creationId xmlns:a16="http://schemas.microsoft.com/office/drawing/2014/main" id="{7FFB67CF-C5C5-4218-826A-C1F23D2922FF}"/>
              </a:ext>
            </a:extLst>
          </p:cNvPr>
          <p:cNvSpPr/>
          <p:nvPr/>
        </p:nvSpPr>
        <p:spPr>
          <a:xfrm>
            <a:off x="736793" y="3815283"/>
            <a:ext cx="1027612" cy="1386469"/>
          </a:xfrm>
          <a:prstGeom prst="rect">
            <a:avLst/>
          </a:prstGeom>
          <a:solidFill>
            <a:schemeClr val="bg2">
              <a:lumMod val="2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sp>
        <p:nvSpPr>
          <p:cNvPr id="59" name="Rectángulo 58">
            <a:extLst>
              <a:ext uri="{FF2B5EF4-FFF2-40B4-BE49-F238E27FC236}">
                <a16:creationId xmlns:a16="http://schemas.microsoft.com/office/drawing/2014/main" id="{2376352F-92AF-41C4-B785-E303B659D813}"/>
              </a:ext>
            </a:extLst>
          </p:cNvPr>
          <p:cNvSpPr/>
          <p:nvPr/>
        </p:nvSpPr>
        <p:spPr>
          <a:xfrm>
            <a:off x="748932" y="2341673"/>
            <a:ext cx="1027612" cy="1473610"/>
          </a:xfrm>
          <a:prstGeom prst="rect">
            <a:avLst/>
          </a:prstGeom>
          <a:solidFill>
            <a:srgbClr val="FF0505"/>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sp>
        <p:nvSpPr>
          <p:cNvPr id="64" name="Rectángulo 63">
            <a:extLst>
              <a:ext uri="{FF2B5EF4-FFF2-40B4-BE49-F238E27FC236}">
                <a16:creationId xmlns:a16="http://schemas.microsoft.com/office/drawing/2014/main" id="{F6E1D422-234B-4B58-9E83-BDA2FEC14DB6}"/>
              </a:ext>
            </a:extLst>
          </p:cNvPr>
          <p:cNvSpPr/>
          <p:nvPr/>
        </p:nvSpPr>
        <p:spPr>
          <a:xfrm>
            <a:off x="748932" y="5240451"/>
            <a:ext cx="1027612" cy="1379776"/>
          </a:xfrm>
          <a:prstGeom prst="rect">
            <a:avLst/>
          </a:prstGeom>
          <a:solidFill>
            <a:srgbClr val="FFFF66"/>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grpSp>
        <p:nvGrpSpPr>
          <p:cNvPr id="7" name="Grupo 6">
            <a:extLst>
              <a:ext uri="{FF2B5EF4-FFF2-40B4-BE49-F238E27FC236}">
                <a16:creationId xmlns:a16="http://schemas.microsoft.com/office/drawing/2014/main" id="{9CBEDB1B-58E7-45C2-8120-D4BEA68292E0}"/>
              </a:ext>
            </a:extLst>
          </p:cNvPr>
          <p:cNvGrpSpPr/>
          <p:nvPr/>
        </p:nvGrpSpPr>
        <p:grpSpPr>
          <a:xfrm>
            <a:off x="214278" y="923108"/>
            <a:ext cx="517240" cy="1419498"/>
            <a:chOff x="214278" y="923108"/>
            <a:chExt cx="517240" cy="1419498"/>
          </a:xfrm>
        </p:grpSpPr>
        <p:sp>
          <p:nvSpPr>
            <p:cNvPr id="45" name="Rectángulo 44">
              <a:extLst>
                <a:ext uri="{FF2B5EF4-FFF2-40B4-BE49-F238E27FC236}">
                  <a16:creationId xmlns:a16="http://schemas.microsoft.com/office/drawing/2014/main" id="{6842C547-540E-434E-BA3F-82B46CE915B0}"/>
                </a:ext>
              </a:extLst>
            </p:cNvPr>
            <p:cNvSpPr/>
            <p:nvPr/>
          </p:nvSpPr>
          <p:spPr>
            <a:xfrm>
              <a:off x="214278" y="923108"/>
              <a:ext cx="517240" cy="1419498"/>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69" name="4 CuadroTexto">
              <a:extLst>
                <a:ext uri="{FF2B5EF4-FFF2-40B4-BE49-F238E27FC236}">
                  <a16:creationId xmlns:a16="http://schemas.microsoft.com/office/drawing/2014/main" id="{F76E11C0-21A7-4BFD-BB67-8FA145A3DF26}"/>
                </a:ext>
              </a:extLst>
            </p:cNvPr>
            <p:cNvSpPr txBox="1"/>
            <p:nvPr/>
          </p:nvSpPr>
          <p:spPr>
            <a:xfrm rot="16200000">
              <a:off x="-232500" y="1436223"/>
              <a:ext cx="1410788" cy="400110"/>
            </a:xfrm>
            <a:prstGeom prst="rect">
              <a:avLst/>
            </a:prstGeom>
            <a:noFill/>
          </p:spPr>
          <p:txBody>
            <a:bodyPr wrap="square" rtlCol="0">
              <a:spAutoFit/>
            </a:bodyPr>
            <a:lstStyle/>
            <a:p>
              <a:pPr algn="ctr"/>
              <a:r>
                <a:rPr lang="es-ES" sz="2000" b="1" dirty="0">
                  <a:solidFill>
                    <a:srgbClr val="FFFF00"/>
                  </a:solidFill>
                  <a:effectLst>
                    <a:outerShdw blurRad="38100" dist="38100" dir="2700000" algn="tl">
                      <a:srgbClr val="000000">
                        <a:alpha val="43137"/>
                      </a:srgbClr>
                    </a:outerShdw>
                  </a:effectLst>
                </a:rPr>
                <a:t>1-2</a:t>
              </a:r>
            </a:p>
          </p:txBody>
        </p:sp>
      </p:grpSp>
      <p:grpSp>
        <p:nvGrpSpPr>
          <p:cNvPr id="8" name="Grupo 7">
            <a:extLst>
              <a:ext uri="{FF2B5EF4-FFF2-40B4-BE49-F238E27FC236}">
                <a16:creationId xmlns:a16="http://schemas.microsoft.com/office/drawing/2014/main" id="{7FF61C22-A885-41EA-84C7-60025FA4D7C5}"/>
              </a:ext>
            </a:extLst>
          </p:cNvPr>
          <p:cNvGrpSpPr/>
          <p:nvPr/>
        </p:nvGrpSpPr>
        <p:grpSpPr>
          <a:xfrm>
            <a:off x="214276" y="2341672"/>
            <a:ext cx="517240" cy="1447340"/>
            <a:chOff x="214276" y="2341672"/>
            <a:chExt cx="517240" cy="1447340"/>
          </a:xfrm>
        </p:grpSpPr>
        <p:sp>
          <p:nvSpPr>
            <p:cNvPr id="46" name="Rectángulo 45">
              <a:extLst>
                <a:ext uri="{FF2B5EF4-FFF2-40B4-BE49-F238E27FC236}">
                  <a16:creationId xmlns:a16="http://schemas.microsoft.com/office/drawing/2014/main" id="{81502233-09FB-4D3B-BECA-9975FDFE9143}"/>
                </a:ext>
              </a:extLst>
            </p:cNvPr>
            <p:cNvSpPr/>
            <p:nvPr/>
          </p:nvSpPr>
          <p:spPr>
            <a:xfrm>
              <a:off x="214276" y="2342606"/>
              <a:ext cx="517240" cy="1446406"/>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70" name="4 CuadroTexto">
              <a:extLst>
                <a:ext uri="{FF2B5EF4-FFF2-40B4-BE49-F238E27FC236}">
                  <a16:creationId xmlns:a16="http://schemas.microsoft.com/office/drawing/2014/main" id="{47AEECBA-4090-469C-AB16-136BDA380E1D}"/>
                </a:ext>
              </a:extLst>
            </p:cNvPr>
            <p:cNvSpPr txBox="1"/>
            <p:nvPr/>
          </p:nvSpPr>
          <p:spPr>
            <a:xfrm rot="16200000">
              <a:off x="-240291" y="2851366"/>
              <a:ext cx="1419498" cy="400110"/>
            </a:xfrm>
            <a:prstGeom prst="rect">
              <a:avLst/>
            </a:prstGeom>
            <a:noFill/>
          </p:spPr>
          <p:txBody>
            <a:bodyPr wrap="square" rtlCol="0">
              <a:spAutoFit/>
            </a:bodyPr>
            <a:lstStyle/>
            <a:p>
              <a:pPr algn="ctr"/>
              <a:r>
                <a:rPr lang="es-ES" sz="2000" b="1" dirty="0">
                  <a:solidFill>
                    <a:srgbClr val="FFFF00"/>
                  </a:solidFill>
                  <a:effectLst>
                    <a:outerShdw blurRad="38100" dist="38100" dir="2700000" algn="tl">
                      <a:srgbClr val="000000">
                        <a:alpha val="43137"/>
                      </a:srgbClr>
                    </a:outerShdw>
                  </a:effectLst>
                </a:rPr>
                <a:t>3-4</a:t>
              </a:r>
            </a:p>
          </p:txBody>
        </p:sp>
      </p:grpSp>
      <p:grpSp>
        <p:nvGrpSpPr>
          <p:cNvPr id="9" name="Grupo 8">
            <a:extLst>
              <a:ext uri="{FF2B5EF4-FFF2-40B4-BE49-F238E27FC236}">
                <a16:creationId xmlns:a16="http://schemas.microsoft.com/office/drawing/2014/main" id="{16DF53C3-037E-4CB6-873F-B6A9CF57EED9}"/>
              </a:ext>
            </a:extLst>
          </p:cNvPr>
          <p:cNvGrpSpPr/>
          <p:nvPr/>
        </p:nvGrpSpPr>
        <p:grpSpPr>
          <a:xfrm>
            <a:off x="214274" y="3823060"/>
            <a:ext cx="517240" cy="1385447"/>
            <a:chOff x="214274" y="3823060"/>
            <a:chExt cx="517240" cy="1385447"/>
          </a:xfrm>
        </p:grpSpPr>
        <p:sp>
          <p:nvSpPr>
            <p:cNvPr id="47" name="Rectángulo 46">
              <a:extLst>
                <a:ext uri="{FF2B5EF4-FFF2-40B4-BE49-F238E27FC236}">
                  <a16:creationId xmlns:a16="http://schemas.microsoft.com/office/drawing/2014/main" id="{63F58911-AD07-4533-BFFF-1941F552ED78}"/>
                </a:ext>
              </a:extLst>
            </p:cNvPr>
            <p:cNvSpPr/>
            <p:nvPr/>
          </p:nvSpPr>
          <p:spPr>
            <a:xfrm>
              <a:off x="214274" y="3823061"/>
              <a:ext cx="517240" cy="1385446"/>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71" name="4 CuadroTexto">
              <a:extLst>
                <a:ext uri="{FF2B5EF4-FFF2-40B4-BE49-F238E27FC236}">
                  <a16:creationId xmlns:a16="http://schemas.microsoft.com/office/drawing/2014/main" id="{5B048D12-2EBA-4412-AAB0-681729A1708F}"/>
                </a:ext>
              </a:extLst>
            </p:cNvPr>
            <p:cNvSpPr txBox="1"/>
            <p:nvPr/>
          </p:nvSpPr>
          <p:spPr>
            <a:xfrm rot="16200000">
              <a:off x="-200636" y="4293099"/>
              <a:ext cx="1340188" cy="400110"/>
            </a:xfrm>
            <a:prstGeom prst="rect">
              <a:avLst/>
            </a:prstGeom>
            <a:noFill/>
          </p:spPr>
          <p:txBody>
            <a:bodyPr wrap="square" rtlCol="0">
              <a:spAutoFit/>
            </a:bodyPr>
            <a:lstStyle/>
            <a:p>
              <a:pPr algn="ctr"/>
              <a:r>
                <a:rPr lang="es-ES" sz="2000" b="1" dirty="0">
                  <a:solidFill>
                    <a:srgbClr val="FFFF00"/>
                  </a:solidFill>
                  <a:effectLst>
                    <a:outerShdw blurRad="38100" dist="38100" dir="2700000" algn="tl">
                      <a:srgbClr val="000000">
                        <a:alpha val="43137"/>
                      </a:srgbClr>
                    </a:outerShdw>
                  </a:effectLst>
                </a:rPr>
                <a:t>5-6</a:t>
              </a:r>
            </a:p>
          </p:txBody>
        </p:sp>
      </p:grpSp>
      <p:grpSp>
        <p:nvGrpSpPr>
          <p:cNvPr id="10" name="Grupo 9">
            <a:extLst>
              <a:ext uri="{FF2B5EF4-FFF2-40B4-BE49-F238E27FC236}">
                <a16:creationId xmlns:a16="http://schemas.microsoft.com/office/drawing/2014/main" id="{40A9DA5C-3589-4335-974A-F510EA16682F}"/>
              </a:ext>
            </a:extLst>
          </p:cNvPr>
          <p:cNvGrpSpPr/>
          <p:nvPr/>
        </p:nvGrpSpPr>
        <p:grpSpPr>
          <a:xfrm>
            <a:off x="214274" y="5242557"/>
            <a:ext cx="517240" cy="1385447"/>
            <a:chOff x="214274" y="5242557"/>
            <a:chExt cx="517240" cy="1385447"/>
          </a:xfrm>
        </p:grpSpPr>
        <p:sp>
          <p:nvSpPr>
            <p:cNvPr id="48" name="Rectángulo 47">
              <a:extLst>
                <a:ext uri="{FF2B5EF4-FFF2-40B4-BE49-F238E27FC236}">
                  <a16:creationId xmlns:a16="http://schemas.microsoft.com/office/drawing/2014/main" id="{7841AC85-F81C-4D93-9AE5-4B246E25517C}"/>
                </a:ext>
              </a:extLst>
            </p:cNvPr>
            <p:cNvSpPr/>
            <p:nvPr/>
          </p:nvSpPr>
          <p:spPr>
            <a:xfrm>
              <a:off x="214274" y="5242557"/>
              <a:ext cx="517240" cy="1385447"/>
            </a:xfrm>
            <a:prstGeom prst="rect">
              <a:avLst/>
            </a:prstGeom>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72" name="4 CuadroTexto">
              <a:extLst>
                <a:ext uri="{FF2B5EF4-FFF2-40B4-BE49-F238E27FC236}">
                  <a16:creationId xmlns:a16="http://schemas.microsoft.com/office/drawing/2014/main" id="{B08EF4FF-093E-4414-9ADE-BEAE8B0DD1FB}"/>
                </a:ext>
              </a:extLst>
            </p:cNvPr>
            <p:cNvSpPr txBox="1"/>
            <p:nvPr/>
          </p:nvSpPr>
          <p:spPr>
            <a:xfrm rot="16200000">
              <a:off x="-221442" y="5734172"/>
              <a:ext cx="1372000" cy="400110"/>
            </a:xfrm>
            <a:prstGeom prst="rect">
              <a:avLst/>
            </a:prstGeom>
            <a:noFill/>
          </p:spPr>
          <p:txBody>
            <a:bodyPr wrap="square" rtlCol="0">
              <a:spAutoFit/>
            </a:bodyPr>
            <a:lstStyle/>
            <a:p>
              <a:pPr algn="ctr"/>
              <a:r>
                <a:rPr lang="es-ES" sz="2000" b="1" dirty="0">
                  <a:solidFill>
                    <a:srgbClr val="FFFF00"/>
                  </a:solidFill>
                  <a:effectLst>
                    <a:outerShdw blurRad="38100" dist="38100" dir="2700000" algn="tl">
                      <a:srgbClr val="000000">
                        <a:alpha val="43137"/>
                      </a:srgbClr>
                    </a:outerShdw>
                  </a:effectLst>
                </a:rPr>
                <a:t>7-8</a:t>
              </a:r>
            </a:p>
          </p:txBody>
        </p:sp>
      </p:grpSp>
      <p:grpSp>
        <p:nvGrpSpPr>
          <p:cNvPr id="81" name="Grupo 80">
            <a:extLst>
              <a:ext uri="{FF2B5EF4-FFF2-40B4-BE49-F238E27FC236}">
                <a16:creationId xmlns:a16="http://schemas.microsoft.com/office/drawing/2014/main" id="{3F442073-8D39-40FD-B6F1-7CB2995B5FC3}"/>
              </a:ext>
            </a:extLst>
          </p:cNvPr>
          <p:cNvGrpSpPr/>
          <p:nvPr/>
        </p:nvGrpSpPr>
        <p:grpSpPr>
          <a:xfrm>
            <a:off x="708702" y="986876"/>
            <a:ext cx="1079982" cy="1275706"/>
            <a:chOff x="708702" y="986876"/>
            <a:chExt cx="1079982" cy="1275706"/>
          </a:xfrm>
        </p:grpSpPr>
        <p:sp>
          <p:nvSpPr>
            <p:cNvPr id="73" name="8 CuadroTexto">
              <a:extLst>
                <a:ext uri="{FF2B5EF4-FFF2-40B4-BE49-F238E27FC236}">
                  <a16:creationId xmlns:a16="http://schemas.microsoft.com/office/drawing/2014/main" id="{05196EC5-A9D6-497C-8E51-075CB2BE3974}"/>
                </a:ext>
              </a:extLst>
            </p:cNvPr>
            <p:cNvSpPr txBox="1"/>
            <p:nvPr/>
          </p:nvSpPr>
          <p:spPr>
            <a:xfrm>
              <a:off x="708702" y="986876"/>
              <a:ext cx="1079982" cy="400110"/>
            </a:xfrm>
            <a:prstGeom prst="rect">
              <a:avLst/>
            </a:prstGeom>
            <a:noFill/>
          </p:spPr>
          <p:txBody>
            <a:bodyPr wrap="square" rtlCol="0">
              <a:spAutoFit/>
            </a:bodyPr>
            <a:lstStyle/>
            <a:p>
              <a:pPr algn="ctr"/>
              <a:r>
                <a:rPr lang="es-ES" sz="2000" b="1" dirty="0"/>
                <a:t>Primero</a:t>
              </a:r>
            </a:p>
          </p:txBody>
        </p:sp>
        <p:pic>
          <p:nvPicPr>
            <p:cNvPr id="77" name="28 Imagen" descr="león.png">
              <a:extLst>
                <a:ext uri="{FF2B5EF4-FFF2-40B4-BE49-F238E27FC236}">
                  <a16:creationId xmlns:a16="http://schemas.microsoft.com/office/drawing/2014/main" id="{ECC2F951-A088-4A29-80E5-44098A88D6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932" y="1342554"/>
              <a:ext cx="940997" cy="920028"/>
            </a:xfrm>
            <a:prstGeom prst="rect">
              <a:avLst/>
            </a:prstGeom>
            <a:effectLst>
              <a:outerShdw blurRad="50800" dist="38100" dir="2700000" algn="tl" rotWithShape="0">
                <a:prstClr val="black">
                  <a:alpha val="40000"/>
                </a:prstClr>
              </a:outerShdw>
            </a:effectLst>
          </p:spPr>
        </p:pic>
      </p:grpSp>
      <p:grpSp>
        <p:nvGrpSpPr>
          <p:cNvPr id="82" name="Grupo 81">
            <a:extLst>
              <a:ext uri="{FF2B5EF4-FFF2-40B4-BE49-F238E27FC236}">
                <a16:creationId xmlns:a16="http://schemas.microsoft.com/office/drawing/2014/main" id="{256A9843-9252-48BB-85AF-EC0700BFBDC9}"/>
              </a:ext>
            </a:extLst>
          </p:cNvPr>
          <p:cNvGrpSpPr/>
          <p:nvPr/>
        </p:nvGrpSpPr>
        <p:grpSpPr>
          <a:xfrm>
            <a:off x="672943" y="2419801"/>
            <a:ext cx="1112310" cy="1331715"/>
            <a:chOff x="672943" y="2419801"/>
            <a:chExt cx="1112310" cy="1331715"/>
          </a:xfrm>
        </p:grpSpPr>
        <p:sp>
          <p:nvSpPr>
            <p:cNvPr id="74" name="9 CuadroTexto">
              <a:extLst>
                <a:ext uri="{FF2B5EF4-FFF2-40B4-BE49-F238E27FC236}">
                  <a16:creationId xmlns:a16="http://schemas.microsoft.com/office/drawing/2014/main" id="{FC8B27DB-BC5B-47A2-A663-FD5D56B6A663}"/>
                </a:ext>
              </a:extLst>
            </p:cNvPr>
            <p:cNvSpPr txBox="1"/>
            <p:nvPr/>
          </p:nvSpPr>
          <p:spPr>
            <a:xfrm>
              <a:off x="672943" y="2419801"/>
              <a:ext cx="1112310" cy="400110"/>
            </a:xfrm>
            <a:prstGeom prst="rect">
              <a:avLst/>
            </a:prstGeom>
            <a:noFill/>
          </p:spPr>
          <p:txBody>
            <a:bodyPr wrap="square" rtlCol="0">
              <a:spAutoFit/>
            </a:bodyPr>
            <a:lstStyle/>
            <a:p>
              <a:pPr algn="ctr"/>
              <a:r>
                <a:rPr lang="es-ES" sz="2000" b="1" dirty="0">
                  <a:solidFill>
                    <a:schemeClr val="bg1"/>
                  </a:solidFill>
                </a:rPr>
                <a:t>Segundo</a:t>
              </a:r>
            </a:p>
          </p:txBody>
        </p:sp>
        <p:pic>
          <p:nvPicPr>
            <p:cNvPr id="78" name="29 Imagen" descr="león.png">
              <a:extLst>
                <a:ext uri="{FF2B5EF4-FFF2-40B4-BE49-F238E27FC236}">
                  <a16:creationId xmlns:a16="http://schemas.microsoft.com/office/drawing/2014/main" id="{34D0AE89-B728-4103-A31A-9404C9C692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6641" y="2831488"/>
              <a:ext cx="938272" cy="920028"/>
            </a:xfrm>
            <a:prstGeom prst="rect">
              <a:avLst/>
            </a:prstGeom>
            <a:effectLst>
              <a:outerShdw blurRad="50800" dist="38100" dir="2700000" algn="tl" rotWithShape="0">
                <a:prstClr val="black">
                  <a:alpha val="40000"/>
                </a:prstClr>
              </a:outerShdw>
            </a:effectLst>
          </p:spPr>
        </p:pic>
      </p:grpSp>
      <p:grpSp>
        <p:nvGrpSpPr>
          <p:cNvPr id="83" name="Grupo 82">
            <a:extLst>
              <a:ext uri="{FF2B5EF4-FFF2-40B4-BE49-F238E27FC236}">
                <a16:creationId xmlns:a16="http://schemas.microsoft.com/office/drawing/2014/main" id="{A66A5203-2E75-48A2-A3C7-80C728791FA3}"/>
              </a:ext>
            </a:extLst>
          </p:cNvPr>
          <p:cNvGrpSpPr/>
          <p:nvPr/>
        </p:nvGrpSpPr>
        <p:grpSpPr>
          <a:xfrm>
            <a:off x="672942" y="3879443"/>
            <a:ext cx="1112311" cy="1275313"/>
            <a:chOff x="672942" y="3879443"/>
            <a:chExt cx="1112311" cy="1275313"/>
          </a:xfrm>
        </p:grpSpPr>
        <p:sp>
          <p:nvSpPr>
            <p:cNvPr id="75" name="10 CuadroTexto">
              <a:extLst>
                <a:ext uri="{FF2B5EF4-FFF2-40B4-BE49-F238E27FC236}">
                  <a16:creationId xmlns:a16="http://schemas.microsoft.com/office/drawing/2014/main" id="{3BABB0B6-E741-49FD-A9C5-9BA4FC4E2C27}"/>
                </a:ext>
              </a:extLst>
            </p:cNvPr>
            <p:cNvSpPr txBox="1"/>
            <p:nvPr/>
          </p:nvSpPr>
          <p:spPr>
            <a:xfrm>
              <a:off x="672942" y="3879443"/>
              <a:ext cx="1112311" cy="400110"/>
            </a:xfrm>
            <a:prstGeom prst="rect">
              <a:avLst/>
            </a:prstGeom>
            <a:noFill/>
          </p:spPr>
          <p:txBody>
            <a:bodyPr wrap="square" rtlCol="0">
              <a:spAutoFit/>
            </a:bodyPr>
            <a:lstStyle/>
            <a:p>
              <a:pPr algn="ctr"/>
              <a:r>
                <a:rPr lang="es-ES" sz="2000" b="1" dirty="0">
                  <a:solidFill>
                    <a:schemeClr val="bg1"/>
                  </a:solidFill>
                </a:rPr>
                <a:t>Tercero</a:t>
              </a:r>
            </a:p>
          </p:txBody>
        </p:sp>
        <p:pic>
          <p:nvPicPr>
            <p:cNvPr id="79" name="30 Imagen" descr="león.png">
              <a:extLst>
                <a:ext uri="{FF2B5EF4-FFF2-40B4-BE49-F238E27FC236}">
                  <a16:creationId xmlns:a16="http://schemas.microsoft.com/office/drawing/2014/main" id="{0402D9B0-2779-44C2-9C49-D20951DDFF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292" y="4234728"/>
              <a:ext cx="940878" cy="920028"/>
            </a:xfrm>
            <a:prstGeom prst="rect">
              <a:avLst/>
            </a:prstGeom>
            <a:effectLst>
              <a:outerShdw blurRad="50800" dist="38100" dir="2700000" algn="tl" rotWithShape="0">
                <a:prstClr val="black">
                  <a:alpha val="40000"/>
                </a:prstClr>
              </a:outerShdw>
            </a:effectLst>
          </p:spPr>
        </p:pic>
      </p:grpSp>
      <p:grpSp>
        <p:nvGrpSpPr>
          <p:cNvPr id="84" name="Grupo 83">
            <a:extLst>
              <a:ext uri="{FF2B5EF4-FFF2-40B4-BE49-F238E27FC236}">
                <a16:creationId xmlns:a16="http://schemas.microsoft.com/office/drawing/2014/main" id="{26B7FBB0-ED2F-4E6A-ADDD-9BC5E55F4377}"/>
              </a:ext>
            </a:extLst>
          </p:cNvPr>
          <p:cNvGrpSpPr/>
          <p:nvPr/>
        </p:nvGrpSpPr>
        <p:grpSpPr>
          <a:xfrm>
            <a:off x="708701" y="5282090"/>
            <a:ext cx="1064413" cy="1297834"/>
            <a:chOff x="708701" y="5282090"/>
            <a:chExt cx="1064413" cy="1297834"/>
          </a:xfrm>
        </p:grpSpPr>
        <p:sp>
          <p:nvSpPr>
            <p:cNvPr id="76" name="11 CuadroTexto">
              <a:extLst>
                <a:ext uri="{FF2B5EF4-FFF2-40B4-BE49-F238E27FC236}">
                  <a16:creationId xmlns:a16="http://schemas.microsoft.com/office/drawing/2014/main" id="{A517B9B0-E9B3-404A-95E0-E56C895BE478}"/>
                </a:ext>
              </a:extLst>
            </p:cNvPr>
            <p:cNvSpPr txBox="1"/>
            <p:nvPr/>
          </p:nvSpPr>
          <p:spPr>
            <a:xfrm>
              <a:off x="708701" y="5282090"/>
              <a:ext cx="1064413" cy="400110"/>
            </a:xfrm>
            <a:prstGeom prst="rect">
              <a:avLst/>
            </a:prstGeom>
            <a:noFill/>
          </p:spPr>
          <p:txBody>
            <a:bodyPr wrap="square" rtlCol="0">
              <a:spAutoFit/>
            </a:bodyPr>
            <a:lstStyle/>
            <a:p>
              <a:pPr algn="ctr"/>
              <a:r>
                <a:rPr lang="es-ES" sz="2000" b="1" dirty="0"/>
                <a:t>Cuarto</a:t>
              </a:r>
            </a:p>
          </p:txBody>
        </p:sp>
        <p:pic>
          <p:nvPicPr>
            <p:cNvPr id="80" name="31 Imagen" descr="león.png">
              <a:extLst>
                <a:ext uri="{FF2B5EF4-FFF2-40B4-BE49-F238E27FC236}">
                  <a16:creationId xmlns:a16="http://schemas.microsoft.com/office/drawing/2014/main" id="{E709A9AD-836B-4AC8-9901-BD66B6756E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807" y="5659897"/>
              <a:ext cx="938323" cy="920027"/>
            </a:xfrm>
            <a:prstGeom prst="rect">
              <a:avLst/>
            </a:prstGeom>
            <a:effectLst>
              <a:outerShdw blurRad="50800" dist="38100" dir="2700000" algn="tl" rotWithShape="0">
                <a:prstClr val="black">
                  <a:alpha val="40000"/>
                </a:prstClr>
              </a:outerShdw>
            </a:effectLst>
          </p:spPr>
        </p:pic>
      </p:grpSp>
      <p:grpSp>
        <p:nvGrpSpPr>
          <p:cNvPr id="96" name="Grupo 95">
            <a:extLst>
              <a:ext uri="{FF2B5EF4-FFF2-40B4-BE49-F238E27FC236}">
                <a16:creationId xmlns:a16="http://schemas.microsoft.com/office/drawing/2014/main" id="{60FF0694-11E4-46D5-B604-8A66B2922757}"/>
              </a:ext>
            </a:extLst>
          </p:cNvPr>
          <p:cNvGrpSpPr/>
          <p:nvPr/>
        </p:nvGrpSpPr>
        <p:grpSpPr>
          <a:xfrm>
            <a:off x="1785253" y="969349"/>
            <a:ext cx="1332065" cy="1330085"/>
            <a:chOff x="1785253" y="969349"/>
            <a:chExt cx="1332065" cy="1330085"/>
          </a:xfrm>
        </p:grpSpPr>
        <p:sp>
          <p:nvSpPr>
            <p:cNvPr id="85" name="12 CuadroTexto">
              <a:extLst>
                <a:ext uri="{FF2B5EF4-FFF2-40B4-BE49-F238E27FC236}">
                  <a16:creationId xmlns:a16="http://schemas.microsoft.com/office/drawing/2014/main" id="{887B0CBB-C205-4200-94CA-3BCD6230B1DF}"/>
                </a:ext>
              </a:extLst>
            </p:cNvPr>
            <p:cNvSpPr txBox="1"/>
            <p:nvPr/>
          </p:nvSpPr>
          <p:spPr>
            <a:xfrm>
              <a:off x="1785253" y="969349"/>
              <a:ext cx="1329544" cy="400110"/>
            </a:xfrm>
            <a:prstGeom prst="rect">
              <a:avLst/>
            </a:prstGeom>
            <a:noFill/>
          </p:spPr>
          <p:txBody>
            <a:bodyPr wrap="square" rtlCol="0">
              <a:spAutoFit/>
            </a:bodyPr>
            <a:lstStyle/>
            <a:p>
              <a:pPr algn="ctr"/>
              <a:r>
                <a:rPr lang="es-ES" sz="2000" b="1" dirty="0"/>
                <a:t>Blanco</a:t>
              </a:r>
            </a:p>
          </p:txBody>
        </p:sp>
        <p:pic>
          <p:nvPicPr>
            <p:cNvPr id="89" name="Picture 2" descr="I:\Dibujos\Apocalipsis\Capitulo06\apoca025.jpg">
              <a:extLst>
                <a:ext uri="{FF2B5EF4-FFF2-40B4-BE49-F238E27FC236}">
                  <a16:creationId xmlns:a16="http://schemas.microsoft.com/office/drawing/2014/main" id="{0100F137-F947-4ABE-8E55-E8673D20D1C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05429" y="1386986"/>
              <a:ext cx="1311889" cy="912448"/>
            </a:xfrm>
            <a:prstGeom prst="rect">
              <a:avLst/>
            </a:prstGeom>
            <a:noFill/>
          </p:spPr>
        </p:pic>
      </p:grpSp>
      <p:grpSp>
        <p:nvGrpSpPr>
          <p:cNvPr id="14" name="Grupo 13">
            <a:extLst>
              <a:ext uri="{FF2B5EF4-FFF2-40B4-BE49-F238E27FC236}">
                <a16:creationId xmlns:a16="http://schemas.microsoft.com/office/drawing/2014/main" id="{8E4B0105-A9F3-41E5-B5B9-178C7D17DCD5}"/>
              </a:ext>
            </a:extLst>
          </p:cNvPr>
          <p:cNvGrpSpPr/>
          <p:nvPr/>
        </p:nvGrpSpPr>
        <p:grpSpPr>
          <a:xfrm>
            <a:off x="1788683" y="2341672"/>
            <a:ext cx="1381232" cy="1473610"/>
            <a:chOff x="1788683" y="2341672"/>
            <a:chExt cx="1381232" cy="1473610"/>
          </a:xfrm>
        </p:grpSpPr>
        <p:sp>
          <p:nvSpPr>
            <p:cNvPr id="60" name="Rectángulo 59">
              <a:extLst>
                <a:ext uri="{FF2B5EF4-FFF2-40B4-BE49-F238E27FC236}">
                  <a16:creationId xmlns:a16="http://schemas.microsoft.com/office/drawing/2014/main" id="{D8ADCE53-D5AE-4CE8-8CB2-B5FFFC6D053B}"/>
                </a:ext>
              </a:extLst>
            </p:cNvPr>
            <p:cNvSpPr/>
            <p:nvPr/>
          </p:nvSpPr>
          <p:spPr>
            <a:xfrm>
              <a:off x="1788683" y="2341672"/>
              <a:ext cx="1381232" cy="1473610"/>
            </a:xfrm>
            <a:prstGeom prst="rect">
              <a:avLst/>
            </a:prstGeom>
            <a:solidFill>
              <a:srgbClr val="C000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95" name="Grupo 94">
              <a:extLst>
                <a:ext uri="{FF2B5EF4-FFF2-40B4-BE49-F238E27FC236}">
                  <a16:creationId xmlns:a16="http://schemas.microsoft.com/office/drawing/2014/main" id="{7373BA59-2F1A-41B6-B30A-477DC45A474E}"/>
                </a:ext>
              </a:extLst>
            </p:cNvPr>
            <p:cNvGrpSpPr/>
            <p:nvPr/>
          </p:nvGrpSpPr>
          <p:grpSpPr>
            <a:xfrm>
              <a:off x="1819449" y="2380447"/>
              <a:ext cx="1295347" cy="1388363"/>
              <a:chOff x="1819449" y="2380447"/>
              <a:chExt cx="1295347" cy="1388363"/>
            </a:xfrm>
          </p:grpSpPr>
          <p:sp>
            <p:nvSpPr>
              <p:cNvPr id="86" name="13 CuadroTexto">
                <a:extLst>
                  <a:ext uri="{FF2B5EF4-FFF2-40B4-BE49-F238E27FC236}">
                    <a16:creationId xmlns:a16="http://schemas.microsoft.com/office/drawing/2014/main" id="{1587365D-417E-4AE4-B78A-1562D066C7E5}"/>
                  </a:ext>
                </a:extLst>
              </p:cNvPr>
              <p:cNvSpPr txBox="1"/>
              <p:nvPr/>
            </p:nvSpPr>
            <p:spPr>
              <a:xfrm>
                <a:off x="1819449" y="2380447"/>
                <a:ext cx="1295347" cy="400110"/>
              </a:xfrm>
              <a:prstGeom prst="rect">
                <a:avLst/>
              </a:prstGeom>
              <a:noFill/>
            </p:spPr>
            <p:txBody>
              <a:bodyPr wrap="square" rtlCol="0">
                <a:spAutoFit/>
              </a:bodyPr>
              <a:lstStyle/>
              <a:p>
                <a:pPr algn="ctr"/>
                <a:r>
                  <a:rPr lang="es-ES" sz="2000" b="1" dirty="0">
                    <a:solidFill>
                      <a:schemeClr val="bg1"/>
                    </a:solidFill>
                  </a:rPr>
                  <a:t>Bermejo</a:t>
                </a:r>
              </a:p>
            </p:txBody>
          </p:sp>
          <p:pic>
            <p:nvPicPr>
              <p:cNvPr id="90" name="Picture 2" descr="I:\Dibujos\Apocalipsis\Capitulo06\apoca025.jpg">
                <a:extLst>
                  <a:ext uri="{FF2B5EF4-FFF2-40B4-BE49-F238E27FC236}">
                    <a16:creationId xmlns:a16="http://schemas.microsoft.com/office/drawing/2014/main" id="{66D2E075-F354-4A26-A07C-E6503C1FE24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1819449" y="2797299"/>
                <a:ext cx="1295347" cy="971511"/>
              </a:xfrm>
              <a:prstGeom prst="rect">
                <a:avLst/>
              </a:prstGeom>
              <a:noFill/>
            </p:spPr>
          </p:pic>
        </p:grpSp>
      </p:grpSp>
      <p:grpSp>
        <p:nvGrpSpPr>
          <p:cNvPr id="17" name="Grupo 16">
            <a:extLst>
              <a:ext uri="{FF2B5EF4-FFF2-40B4-BE49-F238E27FC236}">
                <a16:creationId xmlns:a16="http://schemas.microsoft.com/office/drawing/2014/main" id="{46409889-0FDE-4527-ADA9-1A6D1627568E}"/>
              </a:ext>
            </a:extLst>
          </p:cNvPr>
          <p:cNvGrpSpPr/>
          <p:nvPr/>
        </p:nvGrpSpPr>
        <p:grpSpPr>
          <a:xfrm>
            <a:off x="1776544" y="3815282"/>
            <a:ext cx="1381232" cy="1386469"/>
            <a:chOff x="1776544" y="3815282"/>
            <a:chExt cx="1381232" cy="1386469"/>
          </a:xfrm>
        </p:grpSpPr>
        <p:sp>
          <p:nvSpPr>
            <p:cNvPr id="55" name="Rectángulo 54">
              <a:extLst>
                <a:ext uri="{FF2B5EF4-FFF2-40B4-BE49-F238E27FC236}">
                  <a16:creationId xmlns:a16="http://schemas.microsoft.com/office/drawing/2014/main" id="{EE8AF5F9-5E66-4A4D-9DF7-AB6966D9699E}"/>
                </a:ext>
              </a:extLst>
            </p:cNvPr>
            <p:cNvSpPr/>
            <p:nvPr/>
          </p:nvSpPr>
          <p:spPr>
            <a:xfrm>
              <a:off x="1776544" y="3815282"/>
              <a:ext cx="1381232" cy="1386469"/>
            </a:xfrm>
            <a:prstGeom prst="rect">
              <a:avLst/>
            </a:prstGeom>
            <a:solidFill>
              <a:schemeClr val="tx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94" name="Grupo 93">
              <a:extLst>
                <a:ext uri="{FF2B5EF4-FFF2-40B4-BE49-F238E27FC236}">
                  <a16:creationId xmlns:a16="http://schemas.microsoft.com/office/drawing/2014/main" id="{5DD5800D-BEAC-4089-8EEF-4D5BA4B13530}"/>
                </a:ext>
              </a:extLst>
            </p:cNvPr>
            <p:cNvGrpSpPr/>
            <p:nvPr/>
          </p:nvGrpSpPr>
          <p:grpSpPr>
            <a:xfrm>
              <a:off x="1811173" y="3831854"/>
              <a:ext cx="1295347" cy="1331392"/>
              <a:chOff x="1811173" y="3831854"/>
              <a:chExt cx="1295347" cy="1331392"/>
            </a:xfrm>
          </p:grpSpPr>
          <p:sp>
            <p:nvSpPr>
              <p:cNvPr id="87" name="14 CuadroTexto">
                <a:extLst>
                  <a:ext uri="{FF2B5EF4-FFF2-40B4-BE49-F238E27FC236}">
                    <a16:creationId xmlns:a16="http://schemas.microsoft.com/office/drawing/2014/main" id="{1CBD9AC3-0546-49C5-9F06-06E5EAFED7A2}"/>
                  </a:ext>
                </a:extLst>
              </p:cNvPr>
              <p:cNvSpPr txBox="1"/>
              <p:nvPr/>
            </p:nvSpPr>
            <p:spPr>
              <a:xfrm>
                <a:off x="1812297" y="3831854"/>
                <a:ext cx="1293790" cy="400110"/>
              </a:xfrm>
              <a:prstGeom prst="rect">
                <a:avLst/>
              </a:prstGeom>
              <a:noFill/>
            </p:spPr>
            <p:txBody>
              <a:bodyPr wrap="square" rtlCol="0">
                <a:spAutoFit/>
              </a:bodyPr>
              <a:lstStyle/>
              <a:p>
                <a:pPr algn="ctr"/>
                <a:r>
                  <a:rPr lang="es-ES" sz="2000" b="1" dirty="0">
                    <a:solidFill>
                      <a:schemeClr val="bg1"/>
                    </a:solidFill>
                  </a:rPr>
                  <a:t>Negro</a:t>
                </a:r>
              </a:p>
            </p:txBody>
          </p:sp>
          <p:pic>
            <p:nvPicPr>
              <p:cNvPr id="91" name="Picture 2">
                <a:extLst>
                  <a:ext uri="{FF2B5EF4-FFF2-40B4-BE49-F238E27FC236}">
                    <a16:creationId xmlns:a16="http://schemas.microsoft.com/office/drawing/2014/main" id="{2FC2FA7B-39EE-488C-A649-475204FC192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1811173" y="4191736"/>
                <a:ext cx="1295347" cy="971510"/>
              </a:xfrm>
              <a:prstGeom prst="rect">
                <a:avLst/>
              </a:prstGeom>
              <a:noFill/>
            </p:spPr>
          </p:pic>
        </p:grpSp>
      </p:grpSp>
      <p:grpSp>
        <p:nvGrpSpPr>
          <p:cNvPr id="20" name="Grupo 19">
            <a:extLst>
              <a:ext uri="{FF2B5EF4-FFF2-40B4-BE49-F238E27FC236}">
                <a16:creationId xmlns:a16="http://schemas.microsoft.com/office/drawing/2014/main" id="{561AEE7C-1294-4220-B974-17CB075DFE71}"/>
              </a:ext>
            </a:extLst>
          </p:cNvPr>
          <p:cNvGrpSpPr/>
          <p:nvPr/>
        </p:nvGrpSpPr>
        <p:grpSpPr>
          <a:xfrm>
            <a:off x="1788683" y="5231969"/>
            <a:ext cx="1381232" cy="1388257"/>
            <a:chOff x="1788683" y="5231969"/>
            <a:chExt cx="1381232" cy="1388257"/>
          </a:xfrm>
        </p:grpSpPr>
        <p:sp>
          <p:nvSpPr>
            <p:cNvPr id="65" name="Rectángulo 64">
              <a:extLst>
                <a:ext uri="{FF2B5EF4-FFF2-40B4-BE49-F238E27FC236}">
                  <a16:creationId xmlns:a16="http://schemas.microsoft.com/office/drawing/2014/main" id="{DBB4D039-37CE-4D3D-A501-2DCFCCE082D5}"/>
                </a:ext>
              </a:extLst>
            </p:cNvPr>
            <p:cNvSpPr/>
            <p:nvPr/>
          </p:nvSpPr>
          <p:spPr>
            <a:xfrm>
              <a:off x="1788683" y="5240450"/>
              <a:ext cx="1381232" cy="1379776"/>
            </a:xfrm>
            <a:prstGeom prst="rect">
              <a:avLst/>
            </a:prstGeom>
            <a:solidFill>
              <a:srgbClr val="FFFF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grpSp>
          <p:nvGrpSpPr>
            <p:cNvPr id="93" name="Grupo 92">
              <a:extLst>
                <a:ext uri="{FF2B5EF4-FFF2-40B4-BE49-F238E27FC236}">
                  <a16:creationId xmlns:a16="http://schemas.microsoft.com/office/drawing/2014/main" id="{084644E1-D457-4B0D-926E-C54789B139C4}"/>
                </a:ext>
              </a:extLst>
            </p:cNvPr>
            <p:cNvGrpSpPr/>
            <p:nvPr/>
          </p:nvGrpSpPr>
          <p:grpSpPr>
            <a:xfrm>
              <a:off x="1810740" y="5231969"/>
              <a:ext cx="1301809" cy="1347953"/>
              <a:chOff x="1810740" y="5231969"/>
              <a:chExt cx="1301809" cy="1347953"/>
            </a:xfrm>
          </p:grpSpPr>
          <p:sp>
            <p:nvSpPr>
              <p:cNvPr id="88" name="15 CuadroTexto">
                <a:extLst>
                  <a:ext uri="{FF2B5EF4-FFF2-40B4-BE49-F238E27FC236}">
                    <a16:creationId xmlns:a16="http://schemas.microsoft.com/office/drawing/2014/main" id="{CA4B4F15-B7B4-41A3-B1D6-34E318B90544}"/>
                  </a:ext>
                </a:extLst>
              </p:cNvPr>
              <p:cNvSpPr txBox="1"/>
              <p:nvPr/>
            </p:nvSpPr>
            <p:spPr>
              <a:xfrm>
                <a:off x="1817202" y="5231969"/>
                <a:ext cx="1295347" cy="400110"/>
              </a:xfrm>
              <a:prstGeom prst="rect">
                <a:avLst/>
              </a:prstGeom>
              <a:noFill/>
            </p:spPr>
            <p:txBody>
              <a:bodyPr wrap="square" rtlCol="0">
                <a:spAutoFit/>
              </a:bodyPr>
              <a:lstStyle/>
              <a:p>
                <a:pPr algn="ctr"/>
                <a:r>
                  <a:rPr lang="es-ES" sz="2000" b="1" dirty="0"/>
                  <a:t>Amarillo</a:t>
                </a:r>
              </a:p>
            </p:txBody>
          </p:sp>
          <p:pic>
            <p:nvPicPr>
              <p:cNvPr id="92" name="Picture 2">
                <a:extLst>
                  <a:ext uri="{FF2B5EF4-FFF2-40B4-BE49-F238E27FC236}">
                    <a16:creationId xmlns:a16="http://schemas.microsoft.com/office/drawing/2014/main" id="{3A92F2F9-1AD0-411C-B01B-8250E8BFA7E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1810740" y="5608412"/>
                <a:ext cx="1295347" cy="971510"/>
              </a:xfrm>
              <a:prstGeom prst="rect">
                <a:avLst/>
              </a:prstGeom>
              <a:noFill/>
            </p:spPr>
          </p:pic>
        </p:grpSp>
      </p:grpSp>
      <p:grpSp>
        <p:nvGrpSpPr>
          <p:cNvPr id="6" name="Grupo 5">
            <a:extLst>
              <a:ext uri="{FF2B5EF4-FFF2-40B4-BE49-F238E27FC236}">
                <a16:creationId xmlns:a16="http://schemas.microsoft.com/office/drawing/2014/main" id="{0B5F62CD-4068-4C03-91D9-7FE2E1E9F0BB}"/>
              </a:ext>
            </a:extLst>
          </p:cNvPr>
          <p:cNvGrpSpPr/>
          <p:nvPr/>
        </p:nvGrpSpPr>
        <p:grpSpPr>
          <a:xfrm>
            <a:off x="3157545" y="930885"/>
            <a:ext cx="1858591" cy="1419498"/>
            <a:chOff x="3157545" y="930885"/>
            <a:chExt cx="1858591" cy="1419498"/>
          </a:xfrm>
        </p:grpSpPr>
        <p:sp>
          <p:nvSpPr>
            <p:cNvPr id="51" name="Rectángulo 50">
              <a:extLst>
                <a:ext uri="{FF2B5EF4-FFF2-40B4-BE49-F238E27FC236}">
                  <a16:creationId xmlns:a16="http://schemas.microsoft.com/office/drawing/2014/main" id="{DD25F551-9F6F-4AD7-9464-AC492B1E57EE}"/>
                </a:ext>
              </a:extLst>
            </p:cNvPr>
            <p:cNvSpPr/>
            <p:nvPr/>
          </p:nvSpPr>
          <p:spPr>
            <a:xfrm>
              <a:off x="3190095" y="930885"/>
              <a:ext cx="1826041" cy="1419498"/>
            </a:xfrm>
            <a:prstGeom prst="rect">
              <a:avLst/>
            </a:prstGeom>
            <a:solidFill>
              <a:schemeClr val="bg1">
                <a:lumMod val="8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grpSp>
          <p:nvGrpSpPr>
            <p:cNvPr id="108" name="Grupo 107">
              <a:extLst>
                <a:ext uri="{FF2B5EF4-FFF2-40B4-BE49-F238E27FC236}">
                  <a16:creationId xmlns:a16="http://schemas.microsoft.com/office/drawing/2014/main" id="{D845145D-DADF-4794-A0C5-DEBD3C4A362F}"/>
                </a:ext>
              </a:extLst>
            </p:cNvPr>
            <p:cNvGrpSpPr/>
            <p:nvPr/>
          </p:nvGrpSpPr>
          <p:grpSpPr>
            <a:xfrm>
              <a:off x="3157545" y="1035528"/>
              <a:ext cx="1849882" cy="942846"/>
              <a:chOff x="3157545" y="1035528"/>
              <a:chExt cx="1849882" cy="942846"/>
            </a:xfrm>
          </p:grpSpPr>
          <p:sp>
            <p:nvSpPr>
              <p:cNvPr id="97" name="16 CuadroTexto">
                <a:extLst>
                  <a:ext uri="{FF2B5EF4-FFF2-40B4-BE49-F238E27FC236}">
                    <a16:creationId xmlns:a16="http://schemas.microsoft.com/office/drawing/2014/main" id="{47A8C00D-4365-4E38-B948-95F1F5CB3B24}"/>
                  </a:ext>
                </a:extLst>
              </p:cNvPr>
              <p:cNvSpPr txBox="1"/>
              <p:nvPr/>
            </p:nvSpPr>
            <p:spPr>
              <a:xfrm>
                <a:off x="3202237" y="1035528"/>
                <a:ext cx="1805190" cy="400110"/>
              </a:xfrm>
              <a:prstGeom prst="rect">
                <a:avLst/>
              </a:prstGeom>
              <a:noFill/>
            </p:spPr>
            <p:txBody>
              <a:bodyPr wrap="square" rtlCol="0">
                <a:spAutoFit/>
              </a:bodyPr>
              <a:lstStyle/>
              <a:p>
                <a:pPr algn="ctr"/>
                <a:r>
                  <a:rPr lang="es-ES" sz="2000" b="1" dirty="0"/>
                  <a:t>Tenía un arco</a:t>
                </a:r>
              </a:p>
            </p:txBody>
          </p:sp>
          <p:pic>
            <p:nvPicPr>
              <p:cNvPr id="101" name="33 Imagen" descr="arco.png">
                <a:extLst>
                  <a:ext uri="{FF2B5EF4-FFF2-40B4-BE49-F238E27FC236}">
                    <a16:creationId xmlns:a16="http://schemas.microsoft.com/office/drawing/2014/main" id="{4CE7DD31-710F-4BC3-86FB-8DD425B7858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3817932">
                <a:off x="3905528" y="912955"/>
                <a:ext cx="317436" cy="1813401"/>
              </a:xfrm>
              <a:prstGeom prst="rect">
                <a:avLst/>
              </a:prstGeom>
              <a:effectLst>
                <a:outerShdw blurRad="50800" dist="38100" dir="2700000" algn="tl" rotWithShape="0">
                  <a:prstClr val="black">
                    <a:alpha val="40000"/>
                  </a:prstClr>
                </a:outerShdw>
              </a:effectLst>
            </p:spPr>
          </p:pic>
        </p:grpSp>
      </p:grpSp>
      <p:grpSp>
        <p:nvGrpSpPr>
          <p:cNvPr id="18" name="Grupo 17">
            <a:extLst>
              <a:ext uri="{FF2B5EF4-FFF2-40B4-BE49-F238E27FC236}">
                <a16:creationId xmlns:a16="http://schemas.microsoft.com/office/drawing/2014/main" id="{60DE44E5-8B52-44E2-9696-FC173EF9226C}"/>
              </a:ext>
            </a:extLst>
          </p:cNvPr>
          <p:cNvGrpSpPr/>
          <p:nvPr/>
        </p:nvGrpSpPr>
        <p:grpSpPr>
          <a:xfrm>
            <a:off x="3181386" y="3823060"/>
            <a:ext cx="1826041" cy="1386469"/>
            <a:chOff x="3181386" y="3823060"/>
            <a:chExt cx="1826041" cy="1386469"/>
          </a:xfrm>
        </p:grpSpPr>
        <p:sp>
          <p:nvSpPr>
            <p:cNvPr id="56" name="Rectángulo 55">
              <a:extLst>
                <a:ext uri="{FF2B5EF4-FFF2-40B4-BE49-F238E27FC236}">
                  <a16:creationId xmlns:a16="http://schemas.microsoft.com/office/drawing/2014/main" id="{82FA8A6C-F544-422C-87A8-A9862DC61487}"/>
                </a:ext>
              </a:extLst>
            </p:cNvPr>
            <p:cNvSpPr/>
            <p:nvPr/>
          </p:nvSpPr>
          <p:spPr>
            <a:xfrm>
              <a:off x="3181386" y="3823060"/>
              <a:ext cx="1826041" cy="1386469"/>
            </a:xfrm>
            <a:prstGeom prst="rect">
              <a:avLst/>
            </a:prstGeom>
            <a:solidFill>
              <a:schemeClr val="bg2">
                <a:lumMod val="2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106" name="Grupo 105">
              <a:extLst>
                <a:ext uri="{FF2B5EF4-FFF2-40B4-BE49-F238E27FC236}">
                  <a16:creationId xmlns:a16="http://schemas.microsoft.com/office/drawing/2014/main" id="{757E5AFF-C7EF-4E93-B34C-85B1FAB3952E}"/>
                </a:ext>
              </a:extLst>
            </p:cNvPr>
            <p:cNvGrpSpPr/>
            <p:nvPr/>
          </p:nvGrpSpPr>
          <p:grpSpPr>
            <a:xfrm>
              <a:off x="3261149" y="3856025"/>
              <a:ext cx="1729381" cy="1323439"/>
              <a:chOff x="3261149" y="3856025"/>
              <a:chExt cx="1729381" cy="1323439"/>
            </a:xfrm>
          </p:grpSpPr>
          <p:sp>
            <p:nvSpPr>
              <p:cNvPr id="99" name="18 CuadroTexto">
                <a:extLst>
                  <a:ext uri="{FF2B5EF4-FFF2-40B4-BE49-F238E27FC236}">
                    <a16:creationId xmlns:a16="http://schemas.microsoft.com/office/drawing/2014/main" id="{E6214E56-22BB-416B-8EB6-C9FEFA0F2558}"/>
                  </a:ext>
                </a:extLst>
              </p:cNvPr>
              <p:cNvSpPr txBox="1"/>
              <p:nvPr/>
            </p:nvSpPr>
            <p:spPr>
              <a:xfrm>
                <a:off x="3779519" y="3856025"/>
                <a:ext cx="1211011" cy="1323439"/>
              </a:xfrm>
              <a:prstGeom prst="rect">
                <a:avLst/>
              </a:prstGeom>
              <a:noFill/>
            </p:spPr>
            <p:txBody>
              <a:bodyPr wrap="square" rtlCol="0">
                <a:spAutoFit/>
              </a:bodyPr>
              <a:lstStyle/>
              <a:p>
                <a:pPr algn="r"/>
                <a:r>
                  <a:rPr lang="es-ES" sz="2000" b="1" dirty="0">
                    <a:solidFill>
                      <a:schemeClr val="bg1"/>
                    </a:solidFill>
                  </a:rPr>
                  <a:t>Tenía una balanza en la mano</a:t>
                </a:r>
              </a:p>
            </p:txBody>
          </p:sp>
          <p:pic>
            <p:nvPicPr>
              <p:cNvPr id="103" name="Picture 4" descr="http://politicakungfu.files.wordpress.com/2008/07/200703151848140balanza.gif">
                <a:extLst>
                  <a:ext uri="{FF2B5EF4-FFF2-40B4-BE49-F238E27FC236}">
                    <a16:creationId xmlns:a16="http://schemas.microsoft.com/office/drawing/2014/main" id="{A9814E6C-7D7D-4DE1-9807-A0C04A148EC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261149" y="4161962"/>
                <a:ext cx="803097" cy="928694"/>
              </a:xfrm>
              <a:prstGeom prst="rect">
                <a:avLst/>
              </a:prstGeom>
              <a:noFill/>
              <a:effectLst>
                <a:outerShdw blurRad="50800" dist="38100" dir="2700000" algn="tl" rotWithShape="0">
                  <a:prstClr val="black">
                    <a:alpha val="40000"/>
                  </a:prstClr>
                </a:outerShdw>
              </a:effectLst>
            </p:spPr>
          </p:pic>
        </p:grpSp>
      </p:grpSp>
      <p:grpSp>
        <p:nvGrpSpPr>
          <p:cNvPr id="21" name="Grupo 20">
            <a:extLst>
              <a:ext uri="{FF2B5EF4-FFF2-40B4-BE49-F238E27FC236}">
                <a16:creationId xmlns:a16="http://schemas.microsoft.com/office/drawing/2014/main" id="{01667B7F-A7B4-42D4-BCBD-AA8832E9CCCD}"/>
              </a:ext>
            </a:extLst>
          </p:cNvPr>
          <p:cNvGrpSpPr/>
          <p:nvPr/>
        </p:nvGrpSpPr>
        <p:grpSpPr>
          <a:xfrm>
            <a:off x="3193525" y="5248228"/>
            <a:ext cx="1826041" cy="1379776"/>
            <a:chOff x="3193525" y="5248228"/>
            <a:chExt cx="1826041" cy="1379776"/>
          </a:xfrm>
        </p:grpSpPr>
        <p:sp>
          <p:nvSpPr>
            <p:cNvPr id="66" name="Rectángulo 65">
              <a:extLst>
                <a:ext uri="{FF2B5EF4-FFF2-40B4-BE49-F238E27FC236}">
                  <a16:creationId xmlns:a16="http://schemas.microsoft.com/office/drawing/2014/main" id="{34543847-3C92-4889-9514-CD977A14193C}"/>
                </a:ext>
              </a:extLst>
            </p:cNvPr>
            <p:cNvSpPr/>
            <p:nvPr/>
          </p:nvSpPr>
          <p:spPr>
            <a:xfrm>
              <a:off x="3193525" y="5248228"/>
              <a:ext cx="1826041" cy="1379776"/>
            </a:xfrm>
            <a:prstGeom prst="rect">
              <a:avLst/>
            </a:prstGeom>
            <a:solidFill>
              <a:srgbClr val="FFFF66"/>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grpSp>
          <p:nvGrpSpPr>
            <p:cNvPr id="105" name="Grupo 104">
              <a:extLst>
                <a:ext uri="{FF2B5EF4-FFF2-40B4-BE49-F238E27FC236}">
                  <a16:creationId xmlns:a16="http://schemas.microsoft.com/office/drawing/2014/main" id="{2E09819D-DCE9-433A-9614-FD6D64F4950B}"/>
                </a:ext>
              </a:extLst>
            </p:cNvPr>
            <p:cNvGrpSpPr/>
            <p:nvPr/>
          </p:nvGrpSpPr>
          <p:grpSpPr>
            <a:xfrm>
              <a:off x="3210573" y="5282090"/>
              <a:ext cx="1772210" cy="1323439"/>
              <a:chOff x="3210573" y="5282090"/>
              <a:chExt cx="1772210" cy="1323439"/>
            </a:xfrm>
          </p:grpSpPr>
          <p:sp>
            <p:nvSpPr>
              <p:cNvPr id="100" name="19 CuadroTexto">
                <a:extLst>
                  <a:ext uri="{FF2B5EF4-FFF2-40B4-BE49-F238E27FC236}">
                    <a16:creationId xmlns:a16="http://schemas.microsoft.com/office/drawing/2014/main" id="{B0E8BF44-4317-44F0-A074-D670D5F2D213}"/>
                  </a:ext>
                </a:extLst>
              </p:cNvPr>
              <p:cNvSpPr txBox="1"/>
              <p:nvPr/>
            </p:nvSpPr>
            <p:spPr>
              <a:xfrm>
                <a:off x="3210573" y="5282090"/>
                <a:ext cx="1772210" cy="1323439"/>
              </a:xfrm>
              <a:prstGeom prst="rect">
                <a:avLst/>
              </a:prstGeom>
              <a:noFill/>
            </p:spPr>
            <p:txBody>
              <a:bodyPr wrap="square" rtlCol="0">
                <a:spAutoFit/>
              </a:bodyPr>
              <a:lstStyle/>
              <a:p>
                <a:r>
                  <a:rPr lang="es-ES" sz="2000" b="1" dirty="0"/>
                  <a:t>Se llamaba Muerte y el Hades le seguía</a:t>
                </a:r>
              </a:p>
            </p:txBody>
          </p:sp>
          <p:pic>
            <p:nvPicPr>
              <p:cNvPr id="104" name="39 Imagen" descr="thanatos.png">
                <a:extLst>
                  <a:ext uri="{FF2B5EF4-FFF2-40B4-BE49-F238E27FC236}">
                    <a16:creationId xmlns:a16="http://schemas.microsoft.com/office/drawing/2014/main" id="{FCA979B6-347C-448C-B87E-D94FA2F376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466369" y="5786383"/>
                <a:ext cx="506224" cy="793540"/>
              </a:xfrm>
              <a:prstGeom prst="rect">
                <a:avLst/>
              </a:prstGeom>
              <a:effectLst>
                <a:outerShdw blurRad="50800" dist="38100" dir="2700000" algn="tl" rotWithShape="0">
                  <a:prstClr val="black">
                    <a:alpha val="40000"/>
                  </a:prstClr>
                </a:outerShdw>
              </a:effectLst>
            </p:spPr>
          </p:pic>
        </p:grpSp>
      </p:grpSp>
      <p:grpSp>
        <p:nvGrpSpPr>
          <p:cNvPr id="22" name="Grupo 21">
            <a:extLst>
              <a:ext uri="{FF2B5EF4-FFF2-40B4-BE49-F238E27FC236}">
                <a16:creationId xmlns:a16="http://schemas.microsoft.com/office/drawing/2014/main" id="{E15BD1B8-DC33-4672-8261-44485BAAF6CC}"/>
              </a:ext>
            </a:extLst>
          </p:cNvPr>
          <p:cNvGrpSpPr/>
          <p:nvPr/>
        </p:nvGrpSpPr>
        <p:grpSpPr>
          <a:xfrm>
            <a:off x="5046610" y="5188451"/>
            <a:ext cx="2524562" cy="1477328"/>
            <a:chOff x="5046610" y="5188451"/>
            <a:chExt cx="2524562" cy="1477328"/>
          </a:xfrm>
        </p:grpSpPr>
        <p:sp>
          <p:nvSpPr>
            <p:cNvPr id="67" name="Rectángulo 66">
              <a:extLst>
                <a:ext uri="{FF2B5EF4-FFF2-40B4-BE49-F238E27FC236}">
                  <a16:creationId xmlns:a16="http://schemas.microsoft.com/office/drawing/2014/main" id="{D88660D9-D534-42AA-9A0B-616AE0DB28C6}"/>
                </a:ext>
              </a:extLst>
            </p:cNvPr>
            <p:cNvSpPr/>
            <p:nvPr/>
          </p:nvSpPr>
          <p:spPr>
            <a:xfrm>
              <a:off x="5046610" y="5240450"/>
              <a:ext cx="2489730" cy="1379776"/>
            </a:xfrm>
            <a:prstGeom prst="rect">
              <a:avLst/>
            </a:prstGeom>
            <a:solidFill>
              <a:srgbClr val="FFFF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112" name="23 CuadroTexto">
              <a:extLst>
                <a:ext uri="{FF2B5EF4-FFF2-40B4-BE49-F238E27FC236}">
                  <a16:creationId xmlns:a16="http://schemas.microsoft.com/office/drawing/2014/main" id="{868234BC-E664-4B7F-93F3-A93282049BE3}"/>
                </a:ext>
              </a:extLst>
            </p:cNvPr>
            <p:cNvSpPr txBox="1"/>
            <p:nvPr/>
          </p:nvSpPr>
          <p:spPr>
            <a:xfrm>
              <a:off x="5063102" y="5188451"/>
              <a:ext cx="2508070" cy="1477328"/>
            </a:xfrm>
            <a:prstGeom prst="rect">
              <a:avLst/>
            </a:prstGeom>
            <a:noFill/>
          </p:spPr>
          <p:txBody>
            <a:bodyPr wrap="square" rtlCol="0">
              <a:spAutoFit/>
            </a:bodyPr>
            <a:lstStyle/>
            <a:p>
              <a:pPr algn="ctr"/>
              <a:r>
                <a:rPr lang="es-ES" b="1" dirty="0"/>
                <a:t>Potestad sobre ¼ de la tierra, para matar con espada, con hambre, con mortandad, y con las fieras de la tierra</a:t>
              </a:r>
            </a:p>
          </p:txBody>
        </p:sp>
      </p:grpSp>
      <p:grpSp>
        <p:nvGrpSpPr>
          <p:cNvPr id="5" name="Grupo 4">
            <a:extLst>
              <a:ext uri="{FF2B5EF4-FFF2-40B4-BE49-F238E27FC236}">
                <a16:creationId xmlns:a16="http://schemas.microsoft.com/office/drawing/2014/main" id="{7586F464-AF3E-46E5-B25E-4EABE7D6A925}"/>
              </a:ext>
            </a:extLst>
          </p:cNvPr>
          <p:cNvGrpSpPr/>
          <p:nvPr/>
        </p:nvGrpSpPr>
        <p:grpSpPr>
          <a:xfrm>
            <a:off x="5025366" y="923107"/>
            <a:ext cx="2507544" cy="1419498"/>
            <a:chOff x="5025366" y="923107"/>
            <a:chExt cx="2507544" cy="1419498"/>
          </a:xfrm>
        </p:grpSpPr>
        <p:sp>
          <p:nvSpPr>
            <p:cNvPr id="52" name="Rectángulo 51">
              <a:extLst>
                <a:ext uri="{FF2B5EF4-FFF2-40B4-BE49-F238E27FC236}">
                  <a16:creationId xmlns:a16="http://schemas.microsoft.com/office/drawing/2014/main" id="{E0E5D9AF-BFA4-4939-BFA6-7DC3901C5608}"/>
                </a:ext>
              </a:extLst>
            </p:cNvPr>
            <p:cNvSpPr/>
            <p:nvPr/>
          </p:nvSpPr>
          <p:spPr>
            <a:xfrm>
              <a:off x="5043180" y="923107"/>
              <a:ext cx="2489730" cy="1419498"/>
            </a:xfrm>
            <a:prstGeom prst="rect">
              <a:avLst/>
            </a:prstGeom>
            <a:solidFill>
              <a:schemeClr val="bg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grpSp>
          <p:nvGrpSpPr>
            <p:cNvPr id="118" name="Grupo 117">
              <a:extLst>
                <a:ext uri="{FF2B5EF4-FFF2-40B4-BE49-F238E27FC236}">
                  <a16:creationId xmlns:a16="http://schemas.microsoft.com/office/drawing/2014/main" id="{5CD75B1D-EFB2-44CC-82A8-7A49E2F1D1E4}"/>
                </a:ext>
              </a:extLst>
            </p:cNvPr>
            <p:cNvGrpSpPr/>
            <p:nvPr/>
          </p:nvGrpSpPr>
          <p:grpSpPr>
            <a:xfrm>
              <a:off x="5025366" y="968605"/>
              <a:ext cx="2500330" cy="1312241"/>
              <a:chOff x="5025366" y="968605"/>
              <a:chExt cx="2500330" cy="1312241"/>
            </a:xfrm>
          </p:grpSpPr>
          <p:sp>
            <p:nvSpPr>
              <p:cNvPr id="109" name="20 CuadroTexto">
                <a:extLst>
                  <a:ext uri="{FF2B5EF4-FFF2-40B4-BE49-F238E27FC236}">
                    <a16:creationId xmlns:a16="http://schemas.microsoft.com/office/drawing/2014/main" id="{27228684-DFCB-4584-B269-8596A5102C86}"/>
                  </a:ext>
                </a:extLst>
              </p:cNvPr>
              <p:cNvSpPr txBox="1"/>
              <p:nvPr/>
            </p:nvSpPr>
            <p:spPr>
              <a:xfrm>
                <a:off x="5025366" y="968605"/>
                <a:ext cx="2500330" cy="400110"/>
              </a:xfrm>
              <a:prstGeom prst="rect">
                <a:avLst/>
              </a:prstGeom>
              <a:noFill/>
            </p:spPr>
            <p:txBody>
              <a:bodyPr wrap="square" rtlCol="0">
                <a:spAutoFit/>
              </a:bodyPr>
              <a:lstStyle/>
              <a:p>
                <a:pPr algn="ctr"/>
                <a:r>
                  <a:rPr lang="es-ES" sz="2000" b="1" dirty="0"/>
                  <a:t>Una corona</a:t>
                </a:r>
              </a:p>
            </p:txBody>
          </p:sp>
          <p:pic>
            <p:nvPicPr>
              <p:cNvPr id="113" name="Picture 5" descr="http://3.bp.blogspot.com/_5iLcFccdO2U/Sm3c_lEpZ5I/AAAAAAAAAkc/0jaXctY-q5A/S250/corona_laurel.gif">
                <a:extLst>
                  <a:ext uri="{FF2B5EF4-FFF2-40B4-BE49-F238E27FC236}">
                    <a16:creationId xmlns:a16="http://schemas.microsoft.com/office/drawing/2014/main" id="{1AF1994F-20BA-405E-8687-8CAE1517FEFF}"/>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756168" y="1352152"/>
                <a:ext cx="1019298" cy="928694"/>
              </a:xfrm>
              <a:prstGeom prst="rect">
                <a:avLst/>
              </a:prstGeom>
              <a:noFill/>
            </p:spPr>
          </p:pic>
        </p:grpSp>
      </p:grpSp>
      <p:grpSp>
        <p:nvGrpSpPr>
          <p:cNvPr id="16" name="Grupo 15">
            <a:extLst>
              <a:ext uri="{FF2B5EF4-FFF2-40B4-BE49-F238E27FC236}">
                <a16:creationId xmlns:a16="http://schemas.microsoft.com/office/drawing/2014/main" id="{37DEA166-D6C2-45BA-8625-ECA1DDED5924}"/>
              </a:ext>
            </a:extLst>
          </p:cNvPr>
          <p:cNvGrpSpPr/>
          <p:nvPr/>
        </p:nvGrpSpPr>
        <p:grpSpPr>
          <a:xfrm>
            <a:off x="5007427" y="2341672"/>
            <a:ext cx="2528913" cy="1486877"/>
            <a:chOff x="5007427" y="2341672"/>
            <a:chExt cx="2528913" cy="1486877"/>
          </a:xfrm>
        </p:grpSpPr>
        <p:sp>
          <p:nvSpPr>
            <p:cNvPr id="62" name="Rectángulo 61">
              <a:extLst>
                <a:ext uri="{FF2B5EF4-FFF2-40B4-BE49-F238E27FC236}">
                  <a16:creationId xmlns:a16="http://schemas.microsoft.com/office/drawing/2014/main" id="{DA153C6B-F96C-4749-91F9-B8C228202594}"/>
                </a:ext>
              </a:extLst>
            </p:cNvPr>
            <p:cNvSpPr/>
            <p:nvPr/>
          </p:nvSpPr>
          <p:spPr>
            <a:xfrm>
              <a:off x="5046610" y="2341672"/>
              <a:ext cx="2489730" cy="1473610"/>
            </a:xfrm>
            <a:prstGeom prst="rect">
              <a:avLst/>
            </a:prstGeom>
            <a:solidFill>
              <a:srgbClr val="C00000"/>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117" name="Grupo 116">
              <a:extLst>
                <a:ext uri="{FF2B5EF4-FFF2-40B4-BE49-F238E27FC236}">
                  <a16:creationId xmlns:a16="http://schemas.microsoft.com/office/drawing/2014/main" id="{1CF7DD40-2103-490C-A282-F87CA8A6A659}"/>
                </a:ext>
              </a:extLst>
            </p:cNvPr>
            <p:cNvGrpSpPr/>
            <p:nvPr/>
          </p:nvGrpSpPr>
          <p:grpSpPr>
            <a:xfrm>
              <a:off x="5007427" y="2479896"/>
              <a:ext cx="2500330" cy="1348653"/>
              <a:chOff x="5007427" y="2479896"/>
              <a:chExt cx="2500330" cy="1348653"/>
            </a:xfrm>
          </p:grpSpPr>
          <p:sp>
            <p:nvSpPr>
              <p:cNvPr id="110" name="21 CuadroTexto">
                <a:extLst>
                  <a:ext uri="{FF2B5EF4-FFF2-40B4-BE49-F238E27FC236}">
                    <a16:creationId xmlns:a16="http://schemas.microsoft.com/office/drawing/2014/main" id="{265A1C9B-8D2E-45CB-B69E-6415C23F27C5}"/>
                  </a:ext>
                </a:extLst>
              </p:cNvPr>
              <p:cNvSpPr txBox="1"/>
              <p:nvPr/>
            </p:nvSpPr>
            <p:spPr>
              <a:xfrm>
                <a:off x="5007427" y="2479896"/>
                <a:ext cx="2500330" cy="400110"/>
              </a:xfrm>
              <a:prstGeom prst="rect">
                <a:avLst/>
              </a:prstGeom>
              <a:noFill/>
            </p:spPr>
            <p:txBody>
              <a:bodyPr wrap="square" rtlCol="0">
                <a:spAutoFit/>
              </a:bodyPr>
              <a:lstStyle/>
              <a:p>
                <a:pPr algn="ctr"/>
                <a:r>
                  <a:rPr lang="es-ES" sz="2000" b="1" dirty="0">
                    <a:solidFill>
                      <a:schemeClr val="bg1"/>
                    </a:solidFill>
                  </a:rPr>
                  <a:t>Una gran espada</a:t>
                </a:r>
              </a:p>
            </p:txBody>
          </p:sp>
          <p:pic>
            <p:nvPicPr>
              <p:cNvPr id="114" name="Picture 2" descr="http://www.filofiel.com/tienda/images/dardo-sword.jpg">
                <a:extLst>
                  <a:ext uri="{FF2B5EF4-FFF2-40B4-BE49-F238E27FC236}">
                    <a16:creationId xmlns:a16="http://schemas.microsoft.com/office/drawing/2014/main" id="{9D3C76CF-9A7B-4451-96FD-6D8C71AEE28B}"/>
                  </a:ext>
                </a:extLst>
              </p:cNvPr>
              <p:cNvPicPr>
                <a:picLocks noChangeAspect="1" noChangeArrowheads="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0765735">
                <a:off x="5494450" y="2828344"/>
                <a:ext cx="1542732" cy="1000205"/>
              </a:xfrm>
              <a:prstGeom prst="rect">
                <a:avLst/>
              </a:prstGeom>
              <a:noFill/>
              <a:effectLst>
                <a:outerShdw blurRad="50800" dist="38100" dir="2700000" algn="tl" rotWithShape="0">
                  <a:prstClr val="black">
                    <a:alpha val="40000"/>
                  </a:prstClr>
                </a:outerShdw>
              </a:effectLst>
            </p:spPr>
          </p:pic>
        </p:grpSp>
      </p:grpSp>
      <p:grpSp>
        <p:nvGrpSpPr>
          <p:cNvPr id="19" name="Grupo 18">
            <a:extLst>
              <a:ext uri="{FF2B5EF4-FFF2-40B4-BE49-F238E27FC236}">
                <a16:creationId xmlns:a16="http://schemas.microsoft.com/office/drawing/2014/main" id="{049E1615-9F94-4D34-A3F8-7D56C43F99D5}"/>
              </a:ext>
            </a:extLst>
          </p:cNvPr>
          <p:cNvGrpSpPr/>
          <p:nvPr/>
        </p:nvGrpSpPr>
        <p:grpSpPr>
          <a:xfrm>
            <a:off x="5034471" y="3815282"/>
            <a:ext cx="2489730" cy="1386469"/>
            <a:chOff x="5034471" y="3815282"/>
            <a:chExt cx="2489730" cy="1386469"/>
          </a:xfrm>
        </p:grpSpPr>
        <p:sp>
          <p:nvSpPr>
            <p:cNvPr id="57" name="Rectángulo 56">
              <a:extLst>
                <a:ext uri="{FF2B5EF4-FFF2-40B4-BE49-F238E27FC236}">
                  <a16:creationId xmlns:a16="http://schemas.microsoft.com/office/drawing/2014/main" id="{6C20430D-4E1C-4D45-83FD-BC51406A39DA}"/>
                </a:ext>
              </a:extLst>
            </p:cNvPr>
            <p:cNvSpPr/>
            <p:nvPr/>
          </p:nvSpPr>
          <p:spPr>
            <a:xfrm>
              <a:off x="5034471" y="3815282"/>
              <a:ext cx="2489730" cy="1386469"/>
            </a:xfrm>
            <a:prstGeom prst="rect">
              <a:avLst/>
            </a:prstGeom>
            <a:solidFill>
              <a:schemeClr val="tx1"/>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116" name="Grupo 115">
              <a:extLst>
                <a:ext uri="{FF2B5EF4-FFF2-40B4-BE49-F238E27FC236}">
                  <a16:creationId xmlns:a16="http://schemas.microsoft.com/office/drawing/2014/main" id="{153A9A6A-8E20-4D6C-A3AB-133AFD473A9A}"/>
                </a:ext>
              </a:extLst>
            </p:cNvPr>
            <p:cNvGrpSpPr/>
            <p:nvPr/>
          </p:nvGrpSpPr>
          <p:grpSpPr>
            <a:xfrm>
              <a:off x="5123222" y="3844218"/>
              <a:ext cx="2374849" cy="1351633"/>
              <a:chOff x="5123222" y="3844218"/>
              <a:chExt cx="2374849" cy="1351633"/>
            </a:xfrm>
          </p:grpSpPr>
          <p:sp>
            <p:nvSpPr>
              <p:cNvPr id="111" name="22 CuadroTexto">
                <a:extLst>
                  <a:ext uri="{FF2B5EF4-FFF2-40B4-BE49-F238E27FC236}">
                    <a16:creationId xmlns:a16="http://schemas.microsoft.com/office/drawing/2014/main" id="{21A9FFBE-C1D3-477E-8099-7EA270334033}"/>
                  </a:ext>
                </a:extLst>
              </p:cNvPr>
              <p:cNvSpPr txBox="1"/>
              <p:nvPr/>
            </p:nvSpPr>
            <p:spPr>
              <a:xfrm>
                <a:off x="5123222" y="3844218"/>
                <a:ext cx="2374849" cy="1015663"/>
              </a:xfrm>
              <a:prstGeom prst="rect">
                <a:avLst/>
              </a:prstGeom>
              <a:noFill/>
            </p:spPr>
            <p:txBody>
              <a:bodyPr wrap="square" rtlCol="0">
                <a:spAutoFit/>
              </a:bodyPr>
              <a:lstStyle/>
              <a:p>
                <a:r>
                  <a:rPr lang="es-ES" sz="2000" b="1" dirty="0">
                    <a:solidFill>
                      <a:schemeClr val="bg1"/>
                    </a:solidFill>
                  </a:rPr>
                  <a:t>Instrucciones sobre el precio de los alimentos</a:t>
                </a:r>
              </a:p>
            </p:txBody>
          </p:sp>
          <p:pic>
            <p:nvPicPr>
              <p:cNvPr id="115" name="Picture 6" descr="http://marketingdemocratico.files.wordpress.com/2008/11/precio001.jpg">
                <a:extLst>
                  <a:ext uri="{FF2B5EF4-FFF2-40B4-BE49-F238E27FC236}">
                    <a16:creationId xmlns:a16="http://schemas.microsoft.com/office/drawing/2014/main" id="{2182EA21-22EC-444D-9CC0-C8A31A2AA7C7}"/>
                  </a:ext>
                </a:extLst>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36730" y="4418559"/>
                <a:ext cx="996961" cy="777292"/>
              </a:xfrm>
              <a:prstGeom prst="rect">
                <a:avLst/>
              </a:prstGeom>
              <a:noFill/>
            </p:spPr>
          </p:pic>
        </p:grpSp>
      </p:grpSp>
      <p:grpSp>
        <p:nvGrpSpPr>
          <p:cNvPr id="2" name="Grupo 1">
            <a:extLst>
              <a:ext uri="{FF2B5EF4-FFF2-40B4-BE49-F238E27FC236}">
                <a16:creationId xmlns:a16="http://schemas.microsoft.com/office/drawing/2014/main" id="{A0BB2762-034F-4BC7-AE39-50CE0EFB3AE4}"/>
              </a:ext>
            </a:extLst>
          </p:cNvPr>
          <p:cNvGrpSpPr/>
          <p:nvPr/>
        </p:nvGrpSpPr>
        <p:grpSpPr>
          <a:xfrm>
            <a:off x="7532909" y="930885"/>
            <a:ext cx="1393371" cy="1419498"/>
            <a:chOff x="7532909" y="930885"/>
            <a:chExt cx="1393371" cy="1419498"/>
          </a:xfrm>
        </p:grpSpPr>
        <p:sp>
          <p:nvSpPr>
            <p:cNvPr id="53" name="Rectángulo 52">
              <a:extLst>
                <a:ext uri="{FF2B5EF4-FFF2-40B4-BE49-F238E27FC236}">
                  <a16:creationId xmlns:a16="http://schemas.microsoft.com/office/drawing/2014/main" id="{4B3BDD62-65C1-45E6-9B8B-C512E7384D12}"/>
                </a:ext>
              </a:extLst>
            </p:cNvPr>
            <p:cNvSpPr/>
            <p:nvPr/>
          </p:nvSpPr>
          <p:spPr>
            <a:xfrm>
              <a:off x="7532909" y="930885"/>
              <a:ext cx="1393371" cy="1419498"/>
            </a:xfrm>
            <a:prstGeom prst="rect">
              <a:avLst/>
            </a:prstGeom>
            <a:solidFill>
              <a:schemeClr val="bg1">
                <a:lumMod val="8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119" name="CuadroTexto 118">
              <a:extLst>
                <a:ext uri="{FF2B5EF4-FFF2-40B4-BE49-F238E27FC236}">
                  <a16:creationId xmlns:a16="http://schemas.microsoft.com/office/drawing/2014/main" id="{B00FA91C-4A7B-460A-B27C-D5FD300C5CB3}"/>
                </a:ext>
              </a:extLst>
            </p:cNvPr>
            <p:cNvSpPr txBox="1"/>
            <p:nvPr/>
          </p:nvSpPr>
          <p:spPr>
            <a:xfrm>
              <a:off x="7543511" y="1455968"/>
              <a:ext cx="1374060" cy="369332"/>
            </a:xfrm>
            <a:prstGeom prst="rect">
              <a:avLst/>
            </a:prstGeom>
            <a:noFill/>
          </p:spPr>
          <p:txBody>
            <a:bodyPr wrap="square" rtlCol="0">
              <a:spAutoFit/>
            </a:bodyPr>
            <a:lstStyle/>
            <a:p>
              <a:pPr algn="ctr"/>
              <a:r>
                <a:rPr lang="es-ES" b="1" dirty="0"/>
                <a:t>31-100</a:t>
              </a:r>
            </a:p>
          </p:txBody>
        </p:sp>
      </p:grpSp>
      <p:grpSp>
        <p:nvGrpSpPr>
          <p:cNvPr id="11" name="Grupo 10">
            <a:extLst>
              <a:ext uri="{FF2B5EF4-FFF2-40B4-BE49-F238E27FC236}">
                <a16:creationId xmlns:a16="http://schemas.microsoft.com/office/drawing/2014/main" id="{EEF0656F-6128-4C28-857A-0EB45284F89A}"/>
              </a:ext>
            </a:extLst>
          </p:cNvPr>
          <p:cNvGrpSpPr/>
          <p:nvPr/>
        </p:nvGrpSpPr>
        <p:grpSpPr>
          <a:xfrm>
            <a:off x="7536339" y="2349450"/>
            <a:ext cx="1393371" cy="1473610"/>
            <a:chOff x="7536339" y="2349450"/>
            <a:chExt cx="1393371" cy="1473610"/>
          </a:xfrm>
        </p:grpSpPr>
        <p:sp>
          <p:nvSpPr>
            <p:cNvPr id="63" name="Rectángulo 62">
              <a:extLst>
                <a:ext uri="{FF2B5EF4-FFF2-40B4-BE49-F238E27FC236}">
                  <a16:creationId xmlns:a16="http://schemas.microsoft.com/office/drawing/2014/main" id="{D9038F5C-19F3-44DE-A997-1C71F313A1E8}"/>
                </a:ext>
              </a:extLst>
            </p:cNvPr>
            <p:cNvSpPr/>
            <p:nvPr/>
          </p:nvSpPr>
          <p:spPr>
            <a:xfrm>
              <a:off x="7536339" y="2349450"/>
              <a:ext cx="1393371" cy="1473610"/>
            </a:xfrm>
            <a:prstGeom prst="rect">
              <a:avLst/>
            </a:prstGeom>
            <a:solidFill>
              <a:srgbClr val="FF0505"/>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sp>
          <p:nvSpPr>
            <p:cNvPr id="120" name="CuadroTexto 119">
              <a:extLst>
                <a:ext uri="{FF2B5EF4-FFF2-40B4-BE49-F238E27FC236}">
                  <a16:creationId xmlns:a16="http://schemas.microsoft.com/office/drawing/2014/main" id="{6E43B226-65FD-4284-9224-DBA10028029D}"/>
                </a:ext>
              </a:extLst>
            </p:cNvPr>
            <p:cNvSpPr txBox="1"/>
            <p:nvPr/>
          </p:nvSpPr>
          <p:spPr>
            <a:xfrm>
              <a:off x="7541304" y="2901589"/>
              <a:ext cx="1374060" cy="369332"/>
            </a:xfrm>
            <a:prstGeom prst="rect">
              <a:avLst/>
            </a:prstGeom>
            <a:noFill/>
          </p:spPr>
          <p:txBody>
            <a:bodyPr wrap="square" rtlCol="0">
              <a:spAutoFit/>
            </a:bodyPr>
            <a:lstStyle/>
            <a:p>
              <a:pPr algn="ctr"/>
              <a:r>
                <a:rPr lang="es-ES" b="1" dirty="0">
                  <a:solidFill>
                    <a:schemeClr val="bg1"/>
                  </a:solidFill>
                </a:rPr>
                <a:t>100-313</a:t>
              </a:r>
            </a:p>
          </p:txBody>
        </p:sp>
      </p:grpSp>
      <p:grpSp>
        <p:nvGrpSpPr>
          <p:cNvPr id="12" name="Grupo 11">
            <a:extLst>
              <a:ext uri="{FF2B5EF4-FFF2-40B4-BE49-F238E27FC236}">
                <a16:creationId xmlns:a16="http://schemas.microsoft.com/office/drawing/2014/main" id="{BBC6F2F2-1023-4BF5-B568-B3CB15F60CF6}"/>
              </a:ext>
            </a:extLst>
          </p:cNvPr>
          <p:cNvGrpSpPr/>
          <p:nvPr/>
        </p:nvGrpSpPr>
        <p:grpSpPr>
          <a:xfrm>
            <a:off x="7524200" y="3823060"/>
            <a:ext cx="1393371" cy="1386469"/>
            <a:chOff x="7524200" y="3823060"/>
            <a:chExt cx="1393371" cy="1386469"/>
          </a:xfrm>
        </p:grpSpPr>
        <p:sp>
          <p:nvSpPr>
            <p:cNvPr id="58" name="Rectángulo 57">
              <a:extLst>
                <a:ext uri="{FF2B5EF4-FFF2-40B4-BE49-F238E27FC236}">
                  <a16:creationId xmlns:a16="http://schemas.microsoft.com/office/drawing/2014/main" id="{E57AC69B-5702-4138-9102-961B39EA5965}"/>
                </a:ext>
              </a:extLst>
            </p:cNvPr>
            <p:cNvSpPr/>
            <p:nvPr/>
          </p:nvSpPr>
          <p:spPr>
            <a:xfrm>
              <a:off x="7524200" y="3823060"/>
              <a:ext cx="1393371" cy="1386469"/>
            </a:xfrm>
            <a:prstGeom prst="rect">
              <a:avLst/>
            </a:prstGeom>
            <a:solidFill>
              <a:schemeClr val="bg2">
                <a:lumMod val="25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sp>
          <p:nvSpPr>
            <p:cNvPr id="121" name="CuadroTexto 120">
              <a:extLst>
                <a:ext uri="{FF2B5EF4-FFF2-40B4-BE49-F238E27FC236}">
                  <a16:creationId xmlns:a16="http://schemas.microsoft.com/office/drawing/2014/main" id="{0AD257C8-A301-4F53-9FE2-48C26A4C50F8}"/>
                </a:ext>
              </a:extLst>
            </p:cNvPr>
            <p:cNvSpPr txBox="1"/>
            <p:nvPr/>
          </p:nvSpPr>
          <p:spPr>
            <a:xfrm>
              <a:off x="7526270" y="4331628"/>
              <a:ext cx="1374060" cy="369332"/>
            </a:xfrm>
            <a:prstGeom prst="rect">
              <a:avLst/>
            </a:prstGeom>
            <a:noFill/>
          </p:spPr>
          <p:txBody>
            <a:bodyPr wrap="square" rtlCol="0">
              <a:spAutoFit/>
            </a:bodyPr>
            <a:lstStyle/>
            <a:p>
              <a:pPr algn="ctr"/>
              <a:r>
                <a:rPr lang="es-ES" b="1" dirty="0">
                  <a:solidFill>
                    <a:schemeClr val="bg1"/>
                  </a:solidFill>
                </a:rPr>
                <a:t>313-538</a:t>
              </a:r>
            </a:p>
          </p:txBody>
        </p:sp>
      </p:grpSp>
      <p:grpSp>
        <p:nvGrpSpPr>
          <p:cNvPr id="13" name="Grupo 12">
            <a:extLst>
              <a:ext uri="{FF2B5EF4-FFF2-40B4-BE49-F238E27FC236}">
                <a16:creationId xmlns:a16="http://schemas.microsoft.com/office/drawing/2014/main" id="{7758D79D-6F40-48D2-B204-2D75BCD42083}"/>
              </a:ext>
            </a:extLst>
          </p:cNvPr>
          <p:cNvGrpSpPr/>
          <p:nvPr/>
        </p:nvGrpSpPr>
        <p:grpSpPr>
          <a:xfrm>
            <a:off x="7536339" y="5248228"/>
            <a:ext cx="1401105" cy="1379776"/>
            <a:chOff x="7536339" y="5248228"/>
            <a:chExt cx="1401105" cy="1379776"/>
          </a:xfrm>
        </p:grpSpPr>
        <p:sp>
          <p:nvSpPr>
            <p:cNvPr id="68" name="Rectángulo 67">
              <a:extLst>
                <a:ext uri="{FF2B5EF4-FFF2-40B4-BE49-F238E27FC236}">
                  <a16:creationId xmlns:a16="http://schemas.microsoft.com/office/drawing/2014/main" id="{E1A3C1AD-9B3D-40D3-8AF4-3EDCEE7EA5B7}"/>
                </a:ext>
              </a:extLst>
            </p:cNvPr>
            <p:cNvSpPr/>
            <p:nvPr/>
          </p:nvSpPr>
          <p:spPr>
            <a:xfrm>
              <a:off x="7536339" y="5248228"/>
              <a:ext cx="1393371" cy="1379776"/>
            </a:xfrm>
            <a:prstGeom prst="rect">
              <a:avLst/>
            </a:prstGeom>
            <a:solidFill>
              <a:srgbClr val="FFFF66"/>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effectLst>
                  <a:outerShdw blurRad="38100" dist="38100" dir="2700000" algn="tl">
                    <a:srgbClr val="000000">
                      <a:alpha val="43137"/>
                    </a:srgbClr>
                  </a:outerShdw>
                </a:effectLst>
              </a:endParaRPr>
            </a:p>
          </p:txBody>
        </p:sp>
        <p:sp>
          <p:nvSpPr>
            <p:cNvPr id="122" name="CuadroTexto 121">
              <a:extLst>
                <a:ext uri="{FF2B5EF4-FFF2-40B4-BE49-F238E27FC236}">
                  <a16:creationId xmlns:a16="http://schemas.microsoft.com/office/drawing/2014/main" id="{84ADD882-4118-4D0C-B337-11A4229CBBDE}"/>
                </a:ext>
              </a:extLst>
            </p:cNvPr>
            <p:cNvSpPr txBox="1"/>
            <p:nvPr/>
          </p:nvSpPr>
          <p:spPr>
            <a:xfrm>
              <a:off x="7563384" y="5753450"/>
              <a:ext cx="1374060" cy="369332"/>
            </a:xfrm>
            <a:prstGeom prst="rect">
              <a:avLst/>
            </a:prstGeom>
            <a:noFill/>
          </p:spPr>
          <p:txBody>
            <a:bodyPr wrap="square" rtlCol="0">
              <a:spAutoFit/>
            </a:bodyPr>
            <a:lstStyle/>
            <a:p>
              <a:pPr algn="ctr"/>
              <a:r>
                <a:rPr lang="es-ES" b="1" dirty="0"/>
                <a:t>538-1517</a:t>
              </a:r>
            </a:p>
          </p:txBody>
        </p:sp>
      </p:grpSp>
      <p:grpSp>
        <p:nvGrpSpPr>
          <p:cNvPr id="15" name="Grupo 14">
            <a:extLst>
              <a:ext uri="{FF2B5EF4-FFF2-40B4-BE49-F238E27FC236}">
                <a16:creationId xmlns:a16="http://schemas.microsoft.com/office/drawing/2014/main" id="{F70920A2-34C1-4F85-A378-C2EF46A5BC6D}"/>
              </a:ext>
            </a:extLst>
          </p:cNvPr>
          <p:cNvGrpSpPr/>
          <p:nvPr/>
        </p:nvGrpSpPr>
        <p:grpSpPr>
          <a:xfrm>
            <a:off x="3179543" y="2349450"/>
            <a:ext cx="1840023" cy="1473610"/>
            <a:chOff x="3179543" y="2349450"/>
            <a:chExt cx="1840023" cy="1473610"/>
          </a:xfrm>
        </p:grpSpPr>
        <p:sp>
          <p:nvSpPr>
            <p:cNvPr id="61" name="Rectángulo 60">
              <a:extLst>
                <a:ext uri="{FF2B5EF4-FFF2-40B4-BE49-F238E27FC236}">
                  <a16:creationId xmlns:a16="http://schemas.microsoft.com/office/drawing/2014/main" id="{D9134692-A689-4368-9BE7-F1D0313BBD62}"/>
                </a:ext>
              </a:extLst>
            </p:cNvPr>
            <p:cNvSpPr/>
            <p:nvPr/>
          </p:nvSpPr>
          <p:spPr>
            <a:xfrm>
              <a:off x="3193525" y="2349450"/>
              <a:ext cx="1826041" cy="1473610"/>
            </a:xfrm>
            <a:prstGeom prst="rect">
              <a:avLst/>
            </a:prstGeom>
            <a:solidFill>
              <a:srgbClr val="FF0505"/>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sz="2000" b="1" dirty="0">
                <a:solidFill>
                  <a:schemeClr val="bg1"/>
                </a:solidFill>
                <a:effectLst>
                  <a:outerShdw blurRad="38100" dist="38100" dir="2700000" algn="tl">
                    <a:srgbClr val="000000">
                      <a:alpha val="43137"/>
                    </a:srgbClr>
                  </a:outerShdw>
                </a:effectLst>
              </a:endParaRPr>
            </a:p>
          </p:txBody>
        </p:sp>
        <p:grpSp>
          <p:nvGrpSpPr>
            <p:cNvPr id="4" name="Grupo 3">
              <a:extLst>
                <a:ext uri="{FF2B5EF4-FFF2-40B4-BE49-F238E27FC236}">
                  <a16:creationId xmlns:a16="http://schemas.microsoft.com/office/drawing/2014/main" id="{04AC3BA4-7EE2-4045-87B6-00B5558312AE}"/>
                </a:ext>
              </a:extLst>
            </p:cNvPr>
            <p:cNvGrpSpPr/>
            <p:nvPr/>
          </p:nvGrpSpPr>
          <p:grpSpPr>
            <a:xfrm>
              <a:off x="3179543" y="2382286"/>
              <a:ext cx="1827884" cy="1323439"/>
              <a:chOff x="3179543" y="2382286"/>
              <a:chExt cx="1827884" cy="1323439"/>
            </a:xfrm>
          </p:grpSpPr>
          <p:sp>
            <p:nvSpPr>
              <p:cNvPr id="98" name="17 CuadroTexto">
                <a:extLst>
                  <a:ext uri="{FF2B5EF4-FFF2-40B4-BE49-F238E27FC236}">
                    <a16:creationId xmlns:a16="http://schemas.microsoft.com/office/drawing/2014/main" id="{0E76EDD3-E2E7-4D05-BACE-FBCE0B1696C1}"/>
                  </a:ext>
                </a:extLst>
              </p:cNvPr>
              <p:cNvSpPr txBox="1"/>
              <p:nvPr/>
            </p:nvSpPr>
            <p:spPr>
              <a:xfrm>
                <a:off x="3248287" y="2382286"/>
                <a:ext cx="1759140" cy="1323439"/>
              </a:xfrm>
              <a:prstGeom prst="rect">
                <a:avLst/>
              </a:prstGeom>
              <a:noFill/>
            </p:spPr>
            <p:txBody>
              <a:bodyPr wrap="square" rtlCol="0">
                <a:spAutoFit/>
              </a:bodyPr>
              <a:lstStyle/>
              <a:p>
                <a:pPr algn="r"/>
                <a:r>
                  <a:rPr lang="es-ES" sz="2000" b="1" dirty="0">
                    <a:solidFill>
                      <a:schemeClr val="bg1"/>
                    </a:solidFill>
                  </a:rPr>
                  <a:t>Le fue dado poder de quitar de la tierra la paz</a:t>
                </a:r>
              </a:p>
            </p:txBody>
          </p:sp>
          <p:pic>
            <p:nvPicPr>
              <p:cNvPr id="3" name="Imagen 2" descr="Imagen que contiene pájaro, animal&#10;&#10;Descripción generada automáticamente">
                <a:extLst>
                  <a:ext uri="{FF2B5EF4-FFF2-40B4-BE49-F238E27FC236}">
                    <a16:creationId xmlns:a16="http://schemas.microsoft.com/office/drawing/2014/main" id="{0F8DED1D-1BF4-4D0A-9B12-C624C2BF349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flipH="1">
                <a:off x="3179543" y="2639268"/>
                <a:ext cx="810008" cy="617149"/>
              </a:xfrm>
              <a:prstGeom prst="rect">
                <a:avLst/>
              </a:prstGeom>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310625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anim calcmode="lin" valueType="num">
                                      <p:cBhvr>
                                        <p:cTn id="28" dur="1000" fill="hold"/>
                                        <p:tgtEl>
                                          <p:spTgt spid="43"/>
                                        </p:tgtEl>
                                        <p:attrNameLst>
                                          <p:attrName>ppt_x</p:attrName>
                                        </p:attrNameLst>
                                      </p:cBhvr>
                                      <p:tavLst>
                                        <p:tav tm="0">
                                          <p:val>
                                            <p:strVal val="#ppt_x"/>
                                          </p:val>
                                        </p:tav>
                                        <p:tav tm="100000">
                                          <p:val>
                                            <p:strVal val="#ppt_x"/>
                                          </p:val>
                                        </p:tav>
                                      </p:tavLst>
                                    </p:anim>
                                    <p:anim calcmode="lin" valueType="num">
                                      <p:cBhvr>
                                        <p:cTn id="29" dur="10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par>
                                <p:cTn id="40" presetID="22" presetClass="entr" presetSubtype="8"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animEffect transition="in" filter="wipe(left)">
                                      <p:cBhvr>
                                        <p:cTn id="45" dur="500"/>
                                        <p:tgtEl>
                                          <p:spTgt spid="8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left)">
                                      <p:cBhvr>
                                        <p:cTn id="50" dur="500"/>
                                        <p:tgtEl>
                                          <p:spTgt spid="9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left)">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par>
                                <p:cTn id="74" presetID="22" presetClass="entr" presetSubtype="8" fill="hold"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left)">
                                      <p:cBhvr>
                                        <p:cTn id="76" dur="500"/>
                                        <p:tgtEl>
                                          <p:spTgt spid="8"/>
                                        </p:tgtEl>
                                      </p:cBhvr>
                                    </p:animEffect>
                                  </p:childTnLst>
                                </p:cTn>
                              </p:par>
                              <p:par>
                                <p:cTn id="77" presetID="22" presetClass="entr" presetSubtype="8"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left)">
                                      <p:cBhvr>
                                        <p:cTn id="79" dur="500"/>
                                        <p:tgtEl>
                                          <p:spTgt spid="8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left)">
                                      <p:cBhvr>
                                        <p:cTn id="84" dur="5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left)">
                                      <p:cBhvr>
                                        <p:cTn id="99" dur="500"/>
                                        <p:tgtEl>
                                          <p:spTgt spid="1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wipe(left)">
                                      <p:cBhvr>
                                        <p:cTn id="104" dur="500"/>
                                        <p:tgtEl>
                                          <p:spTgt spid="54"/>
                                        </p:tgtEl>
                                      </p:cBhvr>
                                    </p:animEffect>
                                  </p:childTnLst>
                                </p:cTn>
                              </p:par>
                              <p:par>
                                <p:cTn id="105" presetID="22" presetClass="entr" presetSubtype="8" fill="hold"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left)">
                                      <p:cBhvr>
                                        <p:cTn id="107" dur="500"/>
                                        <p:tgtEl>
                                          <p:spTgt spid="9"/>
                                        </p:tgtEl>
                                      </p:cBhvr>
                                    </p:animEffect>
                                  </p:childTnLst>
                                </p:cTn>
                              </p:par>
                              <p:par>
                                <p:cTn id="108" presetID="22" presetClass="entr" presetSubtype="8" fill="hold" nodeType="with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wipe(left)">
                                      <p:cBhvr>
                                        <p:cTn id="110" dur="500"/>
                                        <p:tgtEl>
                                          <p:spTgt spid="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wipe(left)">
                                      <p:cBhvr>
                                        <p:cTn id="115" dur="500"/>
                                        <p:tgtEl>
                                          <p:spTgt spid="17"/>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left)">
                                      <p:cBhvr>
                                        <p:cTn id="120" dur="500"/>
                                        <p:tgtEl>
                                          <p:spTgt spid="1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wipe(left)">
                                      <p:cBhvr>
                                        <p:cTn id="125" dur="500"/>
                                        <p:tgtEl>
                                          <p:spTgt spid="1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wipe(left)">
                                      <p:cBhvr>
                                        <p:cTn id="130" dur="500"/>
                                        <p:tgtEl>
                                          <p:spTgt spid="1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wipe(left)">
                                      <p:cBhvr>
                                        <p:cTn id="135" dur="500"/>
                                        <p:tgtEl>
                                          <p:spTgt spid="64"/>
                                        </p:tgtEl>
                                      </p:cBhvr>
                                    </p:animEffect>
                                  </p:childTnLst>
                                </p:cTn>
                              </p:par>
                              <p:par>
                                <p:cTn id="136" presetID="22" presetClass="entr" presetSubtype="8" fill="hold" nodeType="withEffect">
                                  <p:stCondLst>
                                    <p:cond delay="0"/>
                                  </p:stCondLst>
                                  <p:childTnLst>
                                    <p:set>
                                      <p:cBhvr>
                                        <p:cTn id="137" dur="1" fill="hold">
                                          <p:stCondLst>
                                            <p:cond delay="0"/>
                                          </p:stCondLst>
                                        </p:cTn>
                                        <p:tgtEl>
                                          <p:spTgt spid="10"/>
                                        </p:tgtEl>
                                        <p:attrNameLst>
                                          <p:attrName>style.visibility</p:attrName>
                                        </p:attrNameLst>
                                      </p:cBhvr>
                                      <p:to>
                                        <p:strVal val="visible"/>
                                      </p:to>
                                    </p:set>
                                    <p:animEffect transition="in" filter="wipe(left)">
                                      <p:cBhvr>
                                        <p:cTn id="138" dur="500"/>
                                        <p:tgtEl>
                                          <p:spTgt spid="10"/>
                                        </p:tgtEl>
                                      </p:cBhvr>
                                    </p:animEffect>
                                  </p:childTnLst>
                                </p:cTn>
                              </p:par>
                              <p:par>
                                <p:cTn id="139" presetID="22" presetClass="entr" presetSubtype="8" fill="hold" nodeType="with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wipe(left)">
                                      <p:cBhvr>
                                        <p:cTn id="141" dur="500"/>
                                        <p:tgtEl>
                                          <p:spTgt spid="8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0"/>
                                        </p:tgtEl>
                                        <p:attrNameLst>
                                          <p:attrName>style.visibility</p:attrName>
                                        </p:attrNameLst>
                                      </p:cBhvr>
                                      <p:to>
                                        <p:strVal val="visible"/>
                                      </p:to>
                                    </p:set>
                                    <p:animEffect transition="in" filter="wipe(left)">
                                      <p:cBhvr>
                                        <p:cTn id="146" dur="500"/>
                                        <p:tgtEl>
                                          <p:spTgt spid="20"/>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1"/>
                                        </p:tgtEl>
                                        <p:attrNameLst>
                                          <p:attrName>style.visibility</p:attrName>
                                        </p:attrNameLst>
                                      </p:cBhvr>
                                      <p:to>
                                        <p:strVal val="visible"/>
                                      </p:to>
                                    </p:set>
                                    <p:animEffect transition="in" filter="wipe(left)">
                                      <p:cBhvr>
                                        <p:cTn id="151" dur="500"/>
                                        <p:tgtEl>
                                          <p:spTgt spid="21"/>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22"/>
                                        </p:tgtEl>
                                        <p:attrNameLst>
                                          <p:attrName>style.visibility</p:attrName>
                                        </p:attrNameLst>
                                      </p:cBhvr>
                                      <p:to>
                                        <p:strVal val="visible"/>
                                      </p:to>
                                    </p:set>
                                    <p:animEffect transition="in" filter="wipe(left)">
                                      <p:cBhvr>
                                        <p:cTn id="156" dur="500"/>
                                        <p:tgtEl>
                                          <p:spTgt spid="22"/>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13"/>
                                        </p:tgtEl>
                                        <p:attrNameLst>
                                          <p:attrName>style.visibility</p:attrName>
                                        </p:attrNameLst>
                                      </p:cBhvr>
                                      <p:to>
                                        <p:strVal val="visible"/>
                                      </p:to>
                                    </p:set>
                                    <p:animEffect transition="in" filter="wipe(left)">
                                      <p:cBhvr>
                                        <p:cTn id="1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9" grpId="0" animBg="1"/>
      <p:bldP spid="50" grpId="0" animBg="1"/>
      <p:bldP spid="54" grpId="0" animBg="1"/>
      <p:bldP spid="59"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accent4">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1C18EFC-0F38-42FF-8B96-1B8FE8806593}"/>
              </a:ext>
            </a:extLst>
          </p:cNvPr>
          <p:cNvSpPr txBox="1"/>
          <p:nvPr/>
        </p:nvSpPr>
        <p:spPr>
          <a:xfrm>
            <a:off x="2089821" y="-52254"/>
            <a:ext cx="7054177" cy="769441"/>
          </a:xfrm>
          <a:prstGeom prst="rect">
            <a:avLst/>
          </a:prstGeom>
          <a:noFill/>
        </p:spPr>
        <p:txBody>
          <a:bodyPr wrap="square" rtlCol="0">
            <a:spAutoFit/>
          </a:bodyPr>
          <a:lstStyle>
            <a:defPPr>
              <a:defRPr lang="es-ES"/>
            </a:defPPr>
            <a:lvl1pPr algn="ctr" defTabSz="914400">
              <a:defRPr sz="4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vl2pPr defTabSz="914400"/>
            <a:lvl3pPr defTabSz="914400"/>
            <a:lvl4pPr defTabSz="914400"/>
            <a:lvl5pPr defTabSz="914400"/>
            <a:lvl6pPr defTabSz="914400"/>
            <a:lvl7pPr defTabSz="914400"/>
            <a:lvl8pPr defTabSz="914400"/>
            <a:lvl9pPr defTabSz="914400"/>
          </a:lstStyle>
          <a:p>
            <a:r>
              <a:rPr lang="es-ES" spc="300" dirty="0">
                <a:gradFill>
                  <a:gsLst>
                    <a:gs pos="0">
                      <a:srgbClr val="002060"/>
                    </a:gs>
                    <a:gs pos="60000">
                      <a:srgbClr val="297BD5"/>
                    </a:gs>
                    <a:gs pos="100000">
                      <a:srgbClr val="D7E3F1"/>
                    </a:gs>
                  </a:gsLst>
                  <a:lin ang="5400000"/>
                </a:gradFill>
              </a:rPr>
              <a:t>EL PRIMER SELLO</a:t>
            </a:r>
          </a:p>
        </p:txBody>
      </p:sp>
      <p:sp>
        <p:nvSpPr>
          <p:cNvPr id="3" name="Rectángulo 2">
            <a:extLst>
              <a:ext uri="{FF2B5EF4-FFF2-40B4-BE49-F238E27FC236}">
                <a16:creationId xmlns:a16="http://schemas.microsoft.com/office/drawing/2014/main" id="{FBA00D4F-481E-49EF-97DD-A4E588A6FC51}"/>
              </a:ext>
            </a:extLst>
          </p:cNvPr>
          <p:cNvSpPr/>
          <p:nvPr/>
        </p:nvSpPr>
        <p:spPr>
          <a:xfrm>
            <a:off x="2322775" y="654642"/>
            <a:ext cx="6588270" cy="923330"/>
          </a:xfrm>
          <a:prstGeom prst="rect">
            <a:avLst/>
          </a:prstGeom>
          <a:ln>
            <a:noFill/>
          </a:ln>
          <a:effectLst/>
          <a:scene3d>
            <a:camera prst="orthographicFront">
              <a:rot lat="0" lon="0" rev="0"/>
            </a:camera>
            <a:lightRig rig="chilly" dir="t">
              <a:rot lat="0" lon="0" rev="18480000"/>
            </a:lightRig>
          </a:scene3d>
          <a:sp3d prstMaterial="clear">
            <a:bevelT h="63500"/>
          </a:sp3d>
        </p:spPr>
        <p:txBody>
          <a:bodyPr wrap="square">
            <a:spAutoFit/>
          </a:bodyPr>
          <a:lstStyle/>
          <a:p>
            <a:pPr algn="ctr"/>
            <a:r>
              <a:rPr lang="es-ES" b="1" dirty="0">
                <a:latin typeface="Comic Sans MS" panose="030F0702030302020204" pitchFamily="66" charset="0"/>
              </a:rPr>
              <a:t>“Y miré, y he aquí un caballo blanco; y el que lo montaba tenía un arco; y le fue dada una corona, y salió venciendo, y para vencer” </a:t>
            </a:r>
            <a:r>
              <a:rPr lang="es-ES" sz="1600" b="1" dirty="0">
                <a:latin typeface="Comic Sans MS" panose="030F0702030302020204" pitchFamily="66" charset="0"/>
              </a:rPr>
              <a:t>(Apocalipsis 6:2)</a:t>
            </a:r>
            <a:endParaRPr lang="es-ES" b="1" dirty="0">
              <a:latin typeface="Comic Sans MS" panose="030F0702030302020204" pitchFamily="66" charset="0"/>
            </a:endParaRPr>
          </a:p>
        </p:txBody>
      </p:sp>
      <p:sp>
        <p:nvSpPr>
          <p:cNvPr id="4" name="CuadroTexto 3">
            <a:extLst>
              <a:ext uri="{FF2B5EF4-FFF2-40B4-BE49-F238E27FC236}">
                <a16:creationId xmlns:a16="http://schemas.microsoft.com/office/drawing/2014/main" id="{FF219768-6FF6-4834-A213-01DD46C7CD5F}"/>
              </a:ext>
            </a:extLst>
          </p:cNvPr>
          <p:cNvSpPr txBox="1"/>
          <p:nvPr/>
        </p:nvSpPr>
        <p:spPr>
          <a:xfrm>
            <a:off x="3111132" y="1599680"/>
            <a:ext cx="3881847" cy="3323987"/>
          </a:xfrm>
          <a:prstGeom prst="rect">
            <a:avLst/>
          </a:prstGeom>
          <a:noFill/>
        </p:spPr>
        <p:txBody>
          <a:bodyPr wrap="square" rtlCol="0">
            <a:spAutoFit/>
          </a:bodyPr>
          <a:lstStyle/>
          <a:p>
            <a:pPr>
              <a:spcBef>
                <a:spcPts val="600"/>
              </a:spcBef>
            </a:pPr>
            <a:r>
              <a:rPr lang="es-ES" sz="2000" b="1" dirty="0"/>
              <a:t>Al romperse el primer sello, Juan ve un caballo puro (blanco), cuyo jinete blande un arma de largo alcance (arco) y sale victorioso (corona).</a:t>
            </a:r>
          </a:p>
          <a:p>
            <a:pPr>
              <a:spcBef>
                <a:spcPts val="600"/>
              </a:spcBef>
            </a:pPr>
            <a:r>
              <a:rPr lang="es-ES" sz="2000" b="1" dirty="0"/>
              <a:t>Este caballo simboliza a la Iglesia recién fundada.</a:t>
            </a:r>
          </a:p>
          <a:p>
            <a:pPr>
              <a:spcBef>
                <a:spcPts val="600"/>
              </a:spcBef>
            </a:pPr>
            <a:r>
              <a:rPr lang="es-ES" sz="2000" b="1" dirty="0"/>
              <a:t>Gracias al poder que se le dio en Pentecostés “salió venciendo y para vencer”.</a:t>
            </a:r>
          </a:p>
        </p:txBody>
      </p:sp>
      <p:pic>
        <p:nvPicPr>
          <p:cNvPr id="6" name="Imagen 5" descr="Imagen que contiene interior, mesa&#10;&#10;Descripción generada automáticamente">
            <a:extLst>
              <a:ext uri="{FF2B5EF4-FFF2-40B4-BE49-F238E27FC236}">
                <a16:creationId xmlns:a16="http://schemas.microsoft.com/office/drawing/2014/main" id="{EEA1BDEA-89C9-41C4-BE9F-BFF91CB205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9" y="88982"/>
            <a:ext cx="2014263" cy="1510697"/>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 name="Imagen 9" descr="Imagen que contiene texto, perro, libro&#10;&#10;Descripción generada automáticamente">
            <a:extLst>
              <a:ext uri="{FF2B5EF4-FFF2-40B4-BE49-F238E27FC236}">
                <a16:creationId xmlns:a16="http://schemas.microsoft.com/office/drawing/2014/main" id="{4EF39AB7-6CE4-430E-8678-42FEC6792A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92980" y="1747604"/>
            <a:ext cx="1979948" cy="26360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26" name="Picture 2" descr="Resultado de imagen de vayan por todo el mundo y anuncien">
            <a:extLst>
              <a:ext uri="{FF2B5EF4-FFF2-40B4-BE49-F238E27FC236}">
                <a16:creationId xmlns:a16="http://schemas.microsoft.com/office/drawing/2014/main" id="{03FFC523-BF77-4425-A916-4B29D13596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59407" y="4847001"/>
            <a:ext cx="2541319" cy="18934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0EE12BAA-DC06-474A-A6E9-D1993DB3670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5559" y="1889543"/>
            <a:ext cx="2905760" cy="2179320"/>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pic>
        <p:nvPicPr>
          <p:cNvPr id="14" name="Imagen 13" descr="Imagen que contiene interior&#10;&#10;Descripción generada automáticamente">
            <a:extLst>
              <a:ext uri="{FF2B5EF4-FFF2-40B4-BE49-F238E27FC236}">
                <a16:creationId xmlns:a16="http://schemas.microsoft.com/office/drawing/2014/main" id="{690F8429-983D-434C-A971-CAB67FE84CB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559" y="4402271"/>
            <a:ext cx="2900048" cy="2338163"/>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sp>
        <p:nvSpPr>
          <p:cNvPr id="15" name="Rectángulo 14">
            <a:extLst>
              <a:ext uri="{FF2B5EF4-FFF2-40B4-BE49-F238E27FC236}">
                <a16:creationId xmlns:a16="http://schemas.microsoft.com/office/drawing/2014/main" id="{4A5AC403-68CD-4AB4-8E4E-C538683CAADB}"/>
              </a:ext>
            </a:extLst>
          </p:cNvPr>
          <p:cNvSpPr/>
          <p:nvPr/>
        </p:nvSpPr>
        <p:spPr>
          <a:xfrm>
            <a:off x="3111132" y="4888489"/>
            <a:ext cx="3287312" cy="1938992"/>
          </a:xfrm>
          <a:prstGeom prst="rect">
            <a:avLst/>
          </a:prstGeom>
        </p:spPr>
        <p:txBody>
          <a:bodyPr wrap="square">
            <a:spAutoFit/>
          </a:bodyPr>
          <a:lstStyle/>
          <a:p>
            <a:pPr>
              <a:spcBef>
                <a:spcPts val="600"/>
              </a:spcBef>
            </a:pPr>
            <a:r>
              <a:rPr lang="es-ES" sz="2000" b="1" dirty="0"/>
              <a:t>Tan solo 30 años después de la muerte de Jesús, Pablo pudo decir que el Evangelio “se predica en toda la creación que está debajo del cielo” (Colosenses 1:23)</a:t>
            </a:r>
          </a:p>
        </p:txBody>
      </p:sp>
    </p:spTree>
    <p:extLst>
      <p:ext uri="{BB962C8B-B14F-4D97-AF65-F5344CB8AC3E}">
        <p14:creationId xmlns:p14="http://schemas.microsoft.com/office/powerpoint/2010/main" val="119026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37" presetClass="entr" presetSubtype="0" fill="hold" grpId="0" nodeType="after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1000"/>
                            </p:stCondLst>
                            <p:childTnLst>
                              <p:par>
                                <p:cTn id="47" presetID="37" presetClass="entr" presetSubtype="0" fill="hold" grpId="0" nodeType="after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Effect transition="in" filter="fade">
                                      <p:cBhvr>
                                        <p:cTn id="49" dur="1000"/>
                                        <p:tgtEl>
                                          <p:spTgt spid="4">
                                            <p:txEl>
                                              <p:pRg st="1" end="1"/>
                                            </p:txEl>
                                          </p:spTgt>
                                        </p:tgtEl>
                                      </p:cBhvr>
                                    </p:animEffect>
                                    <p:anim calcmode="lin" valueType="num">
                                      <p:cBhvr>
                                        <p:cTn id="5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1"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5"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60" dur="1000" fill="hold"/>
                                        <p:tgtEl>
                                          <p:spTgt spid="14"/>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14"/>
                                        </p:tgtEl>
                                      </p:cBhvr>
                                    </p:animEffect>
                                  </p:childTnLst>
                                </p:cTn>
                              </p:par>
                            </p:childTnLst>
                          </p:cTn>
                        </p:par>
                        <p:par>
                          <p:cTn id="65" fill="hold">
                            <p:stCondLst>
                              <p:cond delay="1000"/>
                            </p:stCondLst>
                            <p:childTnLst>
                              <p:par>
                                <p:cTn id="66" presetID="37" presetClass="entr" presetSubtype="0" fill="hold" grpId="0" nodeType="after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fade">
                                      <p:cBhvr>
                                        <p:cTn id="68" dur="1000"/>
                                        <p:tgtEl>
                                          <p:spTgt spid="4">
                                            <p:txEl>
                                              <p:pRg st="2" end="2"/>
                                            </p:txEl>
                                          </p:spTgt>
                                        </p:tgtEl>
                                      </p:cBhvr>
                                    </p:animEffect>
                                    <p:anim calcmode="lin" valueType="num">
                                      <p:cBhvr>
                                        <p:cTn id="6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70"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71"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randombar(horizontal)">
                                      <p:cBhvr>
                                        <p:cTn id="76" dur="500"/>
                                        <p:tgtEl>
                                          <p:spTgt spid="15"/>
                                        </p:tgtEl>
                                      </p:cBhvr>
                                    </p:animEffect>
                                  </p:childTnLst>
                                </p:cTn>
                              </p:par>
                              <p:par>
                                <p:cTn id="77" presetID="14" presetClass="entr" presetSubtype="10" fill="hold" nodeType="withEffect">
                                  <p:stCondLst>
                                    <p:cond delay="0"/>
                                  </p:stCondLst>
                                  <p:childTnLst>
                                    <p:set>
                                      <p:cBhvr>
                                        <p:cTn id="78" dur="1" fill="hold">
                                          <p:stCondLst>
                                            <p:cond delay="0"/>
                                          </p:stCondLst>
                                        </p:cTn>
                                        <p:tgtEl>
                                          <p:spTgt spid="1026"/>
                                        </p:tgtEl>
                                        <p:attrNameLst>
                                          <p:attrName>style.visibility</p:attrName>
                                        </p:attrNameLst>
                                      </p:cBhvr>
                                      <p:to>
                                        <p:strVal val="visible"/>
                                      </p:to>
                                    </p:set>
                                    <p:animEffect transition="in" filter="randombar(horizontal)">
                                      <p:cBhvr>
                                        <p:cTn id="7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9794EF3-9249-4F68-B440-35488D00010C}"/>
              </a:ext>
            </a:extLst>
          </p:cNvPr>
          <p:cNvSpPr txBox="1"/>
          <p:nvPr/>
        </p:nvSpPr>
        <p:spPr>
          <a:xfrm>
            <a:off x="2207621" y="0"/>
            <a:ext cx="6936378" cy="769441"/>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s-ES"/>
            </a:defPPr>
            <a:lvl1pPr algn="ctr" defTabSz="914400">
              <a:defRPr sz="44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defRPr>
            </a:lvl1pPr>
            <a:lvl2pPr defTabSz="914400"/>
            <a:lvl3pPr defTabSz="914400"/>
            <a:lvl4pPr defTabSz="914400"/>
            <a:lvl5pPr defTabSz="914400"/>
            <a:lvl6pPr defTabSz="914400"/>
            <a:lvl7pPr defTabSz="914400"/>
            <a:lvl8pPr defTabSz="914400"/>
            <a:lvl9pPr defTabSz="914400"/>
          </a:lstStyle>
          <a:p>
            <a:r>
              <a:rPr lang="es-ES" spc="300" dirty="0">
                <a:solidFill>
                  <a:srgbClr val="C00000"/>
                </a:solidFill>
              </a:rPr>
              <a:t>EL SEGUNDO SELLO</a:t>
            </a:r>
          </a:p>
        </p:txBody>
      </p:sp>
      <p:sp>
        <p:nvSpPr>
          <p:cNvPr id="3" name="Rectángulo 2">
            <a:extLst>
              <a:ext uri="{FF2B5EF4-FFF2-40B4-BE49-F238E27FC236}">
                <a16:creationId xmlns:a16="http://schemas.microsoft.com/office/drawing/2014/main" id="{10446BAA-06C8-4A11-A518-B29E76F9C642}"/>
              </a:ext>
            </a:extLst>
          </p:cNvPr>
          <p:cNvSpPr/>
          <p:nvPr/>
        </p:nvSpPr>
        <p:spPr>
          <a:xfrm>
            <a:off x="2207624" y="641754"/>
            <a:ext cx="6853646" cy="923330"/>
          </a:xfrm>
          <a:prstGeom prst="rect">
            <a:avLst/>
          </a:prstGeom>
        </p:spPr>
        <p:txBody>
          <a:bodyPr wrap="square">
            <a:spAutoFit/>
          </a:bodyPr>
          <a:lstStyle/>
          <a:p>
            <a:r>
              <a:rPr lang="es-ES" b="1" dirty="0">
                <a:solidFill>
                  <a:schemeClr val="bg1"/>
                </a:solidFill>
                <a:effectLst>
                  <a:outerShdw blurRad="38100" dist="38100" dir="2700000" algn="tl">
                    <a:srgbClr val="000000">
                      <a:alpha val="43137"/>
                    </a:srgbClr>
                  </a:outerShdw>
                </a:effectLst>
                <a:latin typeface="Comic Sans MS" panose="030F0702030302020204" pitchFamily="66" charset="0"/>
              </a:rPr>
              <a:t>“Y salió otro caballo, bermejo; y al que lo montaba le fue dado poder de quitar de la tierra la paz, y que se matasen unos a otros; y se le dio una gran espada” </a:t>
            </a:r>
            <a:r>
              <a:rPr lang="es-ES" sz="1600" b="1" dirty="0">
                <a:solidFill>
                  <a:schemeClr val="bg1"/>
                </a:solidFill>
                <a:effectLst>
                  <a:outerShdw blurRad="38100" dist="38100" dir="2700000" algn="tl">
                    <a:srgbClr val="000000">
                      <a:alpha val="43137"/>
                    </a:srgbClr>
                  </a:outerShdw>
                </a:effectLst>
                <a:latin typeface="Comic Sans MS" panose="030F0702030302020204" pitchFamily="66" charset="0"/>
              </a:rPr>
              <a:t>(Apocalipsis 6:4)</a:t>
            </a:r>
            <a:endParaRPr lang="es-ES"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D5148A06-C186-4AAC-9258-6BA044DFA970}"/>
              </a:ext>
            </a:extLst>
          </p:cNvPr>
          <p:cNvSpPr txBox="1"/>
          <p:nvPr/>
        </p:nvSpPr>
        <p:spPr>
          <a:xfrm>
            <a:off x="102257" y="1671257"/>
            <a:ext cx="3905570" cy="2631490"/>
          </a:xfrm>
          <a:prstGeom prst="rect">
            <a:avLst/>
          </a:prstGeom>
          <a:noFill/>
        </p:spPr>
        <p:txBody>
          <a:bodyPr wrap="square" rtlCol="0">
            <a:spAutoFit/>
          </a:bodyPr>
          <a:lstStyle/>
          <a:p>
            <a:pPr>
              <a:spcBef>
                <a:spcPts val="600"/>
              </a:spcBef>
            </a:pPr>
            <a:r>
              <a:rPr lang="es-ES" sz="2000" b="1" dirty="0"/>
              <a:t>Tal como Jesús había predicho, la predicación del Evangelio provocó una fuerte resistencia por parte de las fuerzas del mal (Mateo 10:34).</a:t>
            </a:r>
          </a:p>
          <a:p>
            <a:pPr>
              <a:spcBef>
                <a:spcPts val="600"/>
              </a:spcBef>
            </a:pPr>
            <a:r>
              <a:rPr lang="es-ES" sz="2000" b="1" dirty="0"/>
              <a:t>A partir del siglo II, las autoridades romanas persiguieron duramente el cristianismo y derramaron la sangre de muchos mártires.</a:t>
            </a:r>
          </a:p>
        </p:txBody>
      </p:sp>
      <p:pic>
        <p:nvPicPr>
          <p:cNvPr id="8" name="Imagen 7" descr="Imagen que contiene interior, mesa&#10;&#10;Descripción generada automáticamente">
            <a:extLst>
              <a:ext uri="{FF2B5EF4-FFF2-40B4-BE49-F238E27FC236}">
                <a16:creationId xmlns:a16="http://schemas.microsoft.com/office/drawing/2014/main" id="{27405AEF-BB44-46AC-8911-4DA6BDCFE2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730" y="85554"/>
            <a:ext cx="2124891" cy="1480760"/>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Imagen 5" descr="Imagen que contiene persona, reproductor, béisbol, sujetando&#10;&#10;Descripción generada automáticamente">
            <a:extLst>
              <a:ext uri="{FF2B5EF4-FFF2-40B4-BE49-F238E27FC236}">
                <a16:creationId xmlns:a16="http://schemas.microsoft.com/office/drawing/2014/main" id="{78ED25BA-8FBE-42DA-A376-38B7048F8F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61" y="4346056"/>
            <a:ext cx="3225835" cy="2419377"/>
          </a:xfrm>
          <a:prstGeom prst="ellipse">
            <a:avLst/>
          </a:prstGeom>
          <a:ln w="63500" cap="rnd">
            <a:solidFill>
              <a:schemeClr val="bg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Imagen 10" descr="Imagen que contiene interior, persona, pared, suelo&#10;&#10;Descripción generada automáticamente">
            <a:extLst>
              <a:ext uri="{FF2B5EF4-FFF2-40B4-BE49-F238E27FC236}">
                <a16:creationId xmlns:a16="http://schemas.microsoft.com/office/drawing/2014/main" id="{0C0CA388-EA19-4F85-B026-93D709F477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7827" y="1627713"/>
            <a:ext cx="2326718" cy="3497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6" name="Picture 2" descr="http://xn--b1algoccq.xn--p1ai/%D0%BA%D0%B0%D1%80%D1%82%D0%B8%D0%BD%D0%BA%D0%B0/%D0%B1%D0%BE%D0%BB%D1%8C%D1%88%D0%B0%D1%8F/c6f554296050fad339296c7661159493.jpg">
            <a:extLst>
              <a:ext uri="{FF2B5EF4-FFF2-40B4-BE49-F238E27FC236}">
                <a16:creationId xmlns:a16="http://schemas.microsoft.com/office/drawing/2014/main" id="{743BE441-7B2D-4D64-850D-26EE9153A72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26458" y="3369965"/>
            <a:ext cx="2326718" cy="1745039"/>
          </a:xfrm>
          <a:prstGeom prst="roundRect">
            <a:avLst>
              <a:gd name="adj" fmla="val 8594"/>
            </a:avLst>
          </a:prstGeom>
          <a:solidFill>
            <a:srgbClr val="FFFFFF">
              <a:shade val="85000"/>
            </a:srgbClr>
          </a:solidFill>
          <a:ln>
            <a:solidFill>
              <a:schemeClr val="tx1"/>
            </a:solidFill>
          </a:ln>
          <a:effectLst/>
          <a:extLst/>
        </p:spPr>
      </p:pic>
      <p:sp>
        <p:nvSpPr>
          <p:cNvPr id="13" name="Rectángulo 12">
            <a:extLst>
              <a:ext uri="{FF2B5EF4-FFF2-40B4-BE49-F238E27FC236}">
                <a16:creationId xmlns:a16="http://schemas.microsoft.com/office/drawing/2014/main" id="{B88E6E0A-EF16-484E-A8F6-7DBC502FA7E1}"/>
              </a:ext>
            </a:extLst>
          </p:cNvPr>
          <p:cNvSpPr/>
          <p:nvPr/>
        </p:nvSpPr>
        <p:spPr>
          <a:xfrm>
            <a:off x="3692434" y="5088877"/>
            <a:ext cx="5368836" cy="1708160"/>
          </a:xfrm>
          <a:prstGeom prst="rect">
            <a:avLst/>
          </a:prstGeom>
        </p:spPr>
        <p:txBody>
          <a:bodyPr wrap="square">
            <a:spAutoFit/>
          </a:bodyPr>
          <a:lstStyle/>
          <a:p>
            <a:pPr>
              <a:spcBef>
                <a:spcPts val="600"/>
              </a:spcBef>
            </a:pPr>
            <a:r>
              <a:rPr lang="es-ES" sz="2000" b="1" dirty="0"/>
              <a:t>Las persecuciones fueron especialmente intensas durante el reinado de Diocleciano, Maximiano, </a:t>
            </a:r>
            <a:r>
              <a:rPr lang="es-ES" sz="2000" b="1" dirty="0" err="1"/>
              <a:t>Galerio</a:t>
            </a:r>
            <a:r>
              <a:rPr lang="es-ES" sz="2000" b="1" dirty="0"/>
              <a:t> y Constancio.</a:t>
            </a:r>
          </a:p>
          <a:p>
            <a:pPr>
              <a:spcBef>
                <a:spcPts val="600"/>
              </a:spcBef>
            </a:pPr>
            <a:r>
              <a:rPr lang="es-ES" sz="2000" b="1" dirty="0"/>
              <a:t>Este periodo concluyó cuando Constantino detuvo finalmente las persecuciones.</a:t>
            </a:r>
          </a:p>
        </p:txBody>
      </p:sp>
      <p:pic>
        <p:nvPicPr>
          <p:cNvPr id="9" name="Imagen 8" descr="Imagen que contiene mesa, interior, sentado, cuchillo&#10;&#10;Descripción generada automáticamente">
            <a:extLst>
              <a:ext uri="{FF2B5EF4-FFF2-40B4-BE49-F238E27FC236}">
                <a16:creationId xmlns:a16="http://schemas.microsoft.com/office/drawing/2014/main" id="{0EE84AB9-47FA-463A-B7B1-1C3964DE6E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53349" y="1606968"/>
            <a:ext cx="2272937" cy="17047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141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37" presetClass="entr" presetSubtype="0" fill="hold" grpId="0" nodeType="after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0" fill="hold"/>
                                        <p:tgtEl>
                                          <p:spTgt spid="11"/>
                                        </p:tgtEl>
                                        <p:attrNameLst>
                                          <p:attrName>ppt_w</p:attrName>
                                        </p:attrNameLst>
                                      </p:cBhvr>
                                      <p:tavLst>
                                        <p:tav tm="0">
                                          <p:val>
                                            <p:fltVal val="0"/>
                                          </p:val>
                                        </p:tav>
                                        <p:tav tm="100000">
                                          <p:val>
                                            <p:strVal val="#ppt_w"/>
                                          </p:val>
                                        </p:tav>
                                      </p:tavLst>
                                    </p:anim>
                                    <p:anim calcmode="lin" valueType="num">
                                      <p:cBhvr>
                                        <p:cTn id="44" dur="1000" fill="hold"/>
                                        <p:tgtEl>
                                          <p:spTgt spid="11"/>
                                        </p:tgtEl>
                                        <p:attrNameLst>
                                          <p:attrName>ppt_h</p:attrName>
                                        </p:attrNameLst>
                                      </p:cBhvr>
                                      <p:tavLst>
                                        <p:tav tm="0">
                                          <p:val>
                                            <p:fltVal val="0"/>
                                          </p:val>
                                        </p:tav>
                                        <p:tav tm="100000">
                                          <p:val>
                                            <p:strVal val="#ppt_h"/>
                                          </p:val>
                                        </p:tav>
                                      </p:tavLst>
                                    </p:anim>
                                    <p:anim calcmode="lin" valueType="num">
                                      <p:cBhvr>
                                        <p:cTn id="45" dur="1000" fill="hold"/>
                                        <p:tgtEl>
                                          <p:spTgt spid="11"/>
                                        </p:tgtEl>
                                        <p:attrNameLst>
                                          <p:attrName>style.rotation</p:attrName>
                                        </p:attrNameLst>
                                      </p:cBhvr>
                                      <p:tavLst>
                                        <p:tav tm="0">
                                          <p:val>
                                            <p:fltVal val="90"/>
                                          </p:val>
                                        </p:tav>
                                        <p:tav tm="100000">
                                          <p:val>
                                            <p:fltVal val="0"/>
                                          </p:val>
                                        </p:tav>
                                      </p:tavLst>
                                    </p:anim>
                                    <p:animEffect transition="in" filter="fade">
                                      <p:cBhvr>
                                        <p:cTn id="46" dur="1000"/>
                                        <p:tgtEl>
                                          <p:spTgt spid="11"/>
                                        </p:tgtEl>
                                      </p:cBhvr>
                                    </p:animEffect>
                                  </p:childTnLst>
                                </p:cTn>
                              </p:par>
                            </p:childTnLst>
                          </p:cTn>
                        </p:par>
                        <p:par>
                          <p:cTn id="47" fill="hold">
                            <p:stCondLst>
                              <p:cond delay="1000"/>
                            </p:stCondLst>
                            <p:childTnLst>
                              <p:par>
                                <p:cTn id="48" presetID="37" presetClass="entr" presetSubtype="0"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1000"/>
                                        <p:tgtEl>
                                          <p:spTgt spid="4">
                                            <p:txEl>
                                              <p:pRg st="1" end="1"/>
                                            </p:txEl>
                                          </p:spTgt>
                                        </p:tgtEl>
                                      </p:cBhvr>
                                    </p:animEffect>
                                    <p:anim calcmode="lin" valueType="num">
                                      <p:cBhvr>
                                        <p:cTn id="5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52"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heel(1)">
                                      <p:cBhvr>
                                        <p:cTn id="58" dur="1000"/>
                                        <p:tgtEl>
                                          <p:spTgt spid="6"/>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13">
                                            <p:txEl>
                                              <p:pRg st="0" end="0"/>
                                            </p:txEl>
                                          </p:spTgt>
                                        </p:tgtEl>
                                        <p:attrNameLst>
                                          <p:attrName>style.visibility</p:attrName>
                                        </p:attrNameLst>
                                      </p:cBhvr>
                                      <p:to>
                                        <p:strVal val="visible"/>
                                      </p:to>
                                    </p:set>
                                    <p:animEffect transition="in" filter="wipe(left)">
                                      <p:cBhvr>
                                        <p:cTn id="62" dur="500"/>
                                        <p:tgtEl>
                                          <p:spTgt spid="13">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5" presetClass="entr" presetSubtype="0"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 calcmode="lin" valueType="num">
                                      <p:cBhvr>
                                        <p:cTn id="67" dur="500" decel="50000" fill="hold">
                                          <p:stCondLst>
                                            <p:cond delay="0"/>
                                          </p:stCondLst>
                                        </p:cTn>
                                        <p:tgtEl>
                                          <p:spTgt spid="1026"/>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1026"/>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1026"/>
                                        </p:tgtEl>
                                        <p:attrNameLst>
                                          <p:attrName>ppt_w</p:attrName>
                                        </p:attrNameLst>
                                      </p:cBhvr>
                                      <p:tavLst>
                                        <p:tav tm="0">
                                          <p:val>
                                            <p:strVal val="#ppt_w*.05"/>
                                          </p:val>
                                        </p:tav>
                                        <p:tav tm="100000">
                                          <p:val>
                                            <p:strVal val="#ppt_w"/>
                                          </p:val>
                                        </p:tav>
                                      </p:tavLst>
                                    </p:anim>
                                    <p:anim calcmode="lin" valueType="num">
                                      <p:cBhvr>
                                        <p:cTn id="70" dur="1000" fill="hold"/>
                                        <p:tgtEl>
                                          <p:spTgt spid="1026"/>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1026"/>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1026"/>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1026"/>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1026"/>
                                        </p:tgtEl>
                                      </p:cBhvr>
                                    </p:animEffect>
                                  </p:childTnLst>
                                </p:cTn>
                              </p:par>
                            </p:childTnLst>
                          </p:cTn>
                        </p:par>
                        <p:par>
                          <p:cTn id="75" fill="hold">
                            <p:stCondLst>
                              <p:cond delay="1000"/>
                            </p:stCondLst>
                            <p:childTnLst>
                              <p:par>
                                <p:cTn id="76" presetID="22" presetClass="entr" presetSubtype="8" fill="hold" grpId="0" nodeType="afterEffect">
                                  <p:stCondLst>
                                    <p:cond delay="0"/>
                                  </p:stCondLst>
                                  <p:childTnLst>
                                    <p:set>
                                      <p:cBhvr>
                                        <p:cTn id="77" dur="1" fill="hold">
                                          <p:stCondLst>
                                            <p:cond delay="0"/>
                                          </p:stCondLst>
                                        </p:cTn>
                                        <p:tgtEl>
                                          <p:spTgt spid="13">
                                            <p:txEl>
                                              <p:pRg st="1" end="1"/>
                                            </p:txEl>
                                          </p:spTgt>
                                        </p:tgtEl>
                                        <p:attrNameLst>
                                          <p:attrName>style.visibility</p:attrName>
                                        </p:attrNameLst>
                                      </p:cBhvr>
                                      <p:to>
                                        <p:strVal val="visible"/>
                                      </p:to>
                                    </p:set>
                                    <p:animEffect transition="in" filter="wipe(left)">
                                      <p:cBhvr>
                                        <p:cTn id="7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DBAD3BB-6823-495C-8E50-651B2F552F2B}"/>
              </a:ext>
            </a:extLst>
          </p:cNvPr>
          <p:cNvSpPr txBox="1"/>
          <p:nvPr/>
        </p:nvSpPr>
        <p:spPr>
          <a:xfrm>
            <a:off x="2481941" y="0"/>
            <a:ext cx="6662058" cy="769441"/>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defPPr>
              <a:defRPr lang="es-ES"/>
            </a:defPPr>
            <a:lvl1pPr algn="ctr" defTabSz="914400">
              <a:defRPr sz="4400" b="1" spc="150">
                <a:ln w="11430"/>
                <a:solidFill>
                  <a:srgbClr val="F8F8F8"/>
                </a:solidFill>
                <a:effectLst>
                  <a:outerShdw blurRad="25400" algn="tl" rotWithShape="0">
                    <a:srgbClr val="000000">
                      <a:alpha val="43000"/>
                    </a:srgbClr>
                  </a:outerShdw>
                </a:effectLst>
              </a:defRPr>
            </a:lvl1pPr>
            <a:lvl2pPr defTabSz="914400"/>
            <a:lvl3pPr defTabSz="914400"/>
            <a:lvl4pPr defTabSz="914400"/>
            <a:lvl5pPr defTabSz="914400"/>
            <a:lvl6pPr defTabSz="914400"/>
            <a:lvl7pPr defTabSz="914400"/>
            <a:lvl8pPr defTabSz="914400"/>
            <a:lvl9pPr defTabSz="914400"/>
          </a:lstStyle>
          <a:p>
            <a:r>
              <a:rPr lang="es-ES" spc="300" dirty="0"/>
              <a:t>EL TERCER SELLO</a:t>
            </a:r>
          </a:p>
        </p:txBody>
      </p:sp>
      <p:sp>
        <p:nvSpPr>
          <p:cNvPr id="3" name="Rectángulo 2">
            <a:extLst>
              <a:ext uri="{FF2B5EF4-FFF2-40B4-BE49-F238E27FC236}">
                <a16:creationId xmlns:a16="http://schemas.microsoft.com/office/drawing/2014/main" id="{8D12B9B2-9B9A-4600-B920-D5FB649F6925}"/>
              </a:ext>
            </a:extLst>
          </p:cNvPr>
          <p:cNvSpPr/>
          <p:nvPr/>
        </p:nvSpPr>
        <p:spPr>
          <a:xfrm>
            <a:off x="2682240" y="655044"/>
            <a:ext cx="6365967" cy="1723549"/>
          </a:xfrm>
          <a:prstGeom prst="rect">
            <a:avLst/>
          </a:prstGeom>
        </p:spPr>
        <p:txBody>
          <a:bodyPr wrap="square">
            <a:spAutoFit/>
          </a:bodyPr>
          <a:lstStyle/>
          <a:p>
            <a:r>
              <a:rPr lang="es-ES" b="1" dirty="0">
                <a:solidFill>
                  <a:schemeClr val="accent4">
                    <a:lumMod val="60000"/>
                    <a:lumOff val="40000"/>
                  </a:schemeClr>
                </a:solidFill>
                <a:latin typeface="Comic Sans MS" panose="030F0702030302020204" pitchFamily="66" charset="0"/>
              </a:rPr>
              <a:t>“Y miré, y he aquí un caballo negro; y el que lo montaba tenía una balanza en la mano. Y oí una voz de en medio de los cuatro seres vivientes, que decía: Dos libras de trigo por un denario, y seis libras de cebada por un denario; pero no dañes el aceite ni el vino” </a:t>
            </a:r>
            <a:r>
              <a:rPr lang="es-ES" sz="1600" b="1" dirty="0">
                <a:solidFill>
                  <a:schemeClr val="accent4">
                    <a:lumMod val="60000"/>
                    <a:lumOff val="40000"/>
                  </a:schemeClr>
                </a:solidFill>
                <a:latin typeface="Comic Sans MS" panose="030F0702030302020204" pitchFamily="66" charset="0"/>
              </a:rPr>
              <a:t>(Apocalipsis 6:5-6)</a:t>
            </a:r>
          </a:p>
        </p:txBody>
      </p:sp>
      <p:sp>
        <p:nvSpPr>
          <p:cNvPr id="4" name="CuadroTexto 3">
            <a:extLst>
              <a:ext uri="{FF2B5EF4-FFF2-40B4-BE49-F238E27FC236}">
                <a16:creationId xmlns:a16="http://schemas.microsoft.com/office/drawing/2014/main" id="{73BF0AA9-DC9D-42FF-92D9-E6710A3B9ECE}"/>
              </a:ext>
            </a:extLst>
          </p:cNvPr>
          <p:cNvSpPr txBox="1"/>
          <p:nvPr/>
        </p:nvSpPr>
        <p:spPr>
          <a:xfrm>
            <a:off x="1564925" y="2393695"/>
            <a:ext cx="5105841" cy="1015663"/>
          </a:xfrm>
          <a:prstGeom prst="rect">
            <a:avLst/>
          </a:prstGeom>
          <a:noFill/>
        </p:spPr>
        <p:txBody>
          <a:bodyPr wrap="square" rtlCol="0">
            <a:spAutoFit/>
          </a:bodyPr>
          <a:lstStyle/>
          <a:p>
            <a:pPr>
              <a:spcBef>
                <a:spcPts val="600"/>
              </a:spcBef>
            </a:pPr>
            <a:r>
              <a:rPr lang="es-ES" sz="2000" b="1" dirty="0">
                <a:solidFill>
                  <a:schemeClr val="bg1"/>
                </a:solidFill>
              </a:rPr>
              <a:t>Al igual que el negro es lo opuesto al blanco, la pureza del Evangelio del caballo blanco llegó a corromperse durante los años 313-538.</a:t>
            </a:r>
          </a:p>
        </p:txBody>
      </p:sp>
      <p:pic>
        <p:nvPicPr>
          <p:cNvPr id="6" name="Imagen 5" descr="Imagen que contiene interior, pared&#10;&#10;Descripción generada automáticamente">
            <a:extLst>
              <a:ext uri="{FF2B5EF4-FFF2-40B4-BE49-F238E27FC236}">
                <a16:creationId xmlns:a16="http://schemas.microsoft.com/office/drawing/2014/main" id="{E3638DE3-4669-4CD2-A440-A6ED19ED2F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375" y="384720"/>
            <a:ext cx="2403566" cy="180267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7" name="Imagen 6" descr="Imagen que contiene exterior, carretera&#10;&#10;Descripción generada automáticamente">
            <a:extLst>
              <a:ext uri="{FF2B5EF4-FFF2-40B4-BE49-F238E27FC236}">
                <a16:creationId xmlns:a16="http://schemas.microsoft.com/office/drawing/2014/main" id="{F16873D0-B6BE-4A5C-8D14-B4256EF29C2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24121" y="2207577"/>
            <a:ext cx="2271832" cy="2271832"/>
          </a:xfrm>
          <a:prstGeom prst="rect">
            <a:avLst/>
          </a:prstGeom>
          <a:ln w="38100" cap="sq">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Imagen 4">
            <a:extLst>
              <a:ext uri="{FF2B5EF4-FFF2-40B4-BE49-F238E27FC236}">
                <a16:creationId xmlns:a16="http://schemas.microsoft.com/office/drawing/2014/main" id="{47633D4C-ED84-444F-96AF-807D3F092F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75" y="3675383"/>
            <a:ext cx="2082502" cy="3061548"/>
          </a:xfrm>
          <a:prstGeom prst="rect">
            <a:avLst/>
          </a:prstGeom>
          <a:ln>
            <a:noFill/>
          </a:ln>
          <a:effectLst>
            <a:softEdge rad="112500"/>
          </a:effectLst>
        </p:spPr>
      </p:pic>
      <p:sp>
        <p:nvSpPr>
          <p:cNvPr id="8" name="Rectángulo 7">
            <a:extLst>
              <a:ext uri="{FF2B5EF4-FFF2-40B4-BE49-F238E27FC236}">
                <a16:creationId xmlns:a16="http://schemas.microsoft.com/office/drawing/2014/main" id="{87319506-BFF0-4BE8-BE8F-4E336EE70D4C}"/>
              </a:ext>
            </a:extLst>
          </p:cNvPr>
          <p:cNvSpPr/>
          <p:nvPr/>
        </p:nvSpPr>
        <p:spPr>
          <a:xfrm>
            <a:off x="2160878" y="3377586"/>
            <a:ext cx="4110447" cy="3323987"/>
          </a:xfrm>
          <a:prstGeom prst="rect">
            <a:avLst/>
          </a:prstGeom>
        </p:spPr>
        <p:txBody>
          <a:bodyPr wrap="square">
            <a:spAutoFit/>
          </a:bodyPr>
          <a:lstStyle/>
          <a:p>
            <a:pPr>
              <a:spcBef>
                <a:spcPts val="600"/>
              </a:spcBef>
            </a:pPr>
            <a:r>
              <a:rPr lang="es-ES" sz="2000" b="1" dirty="0">
                <a:solidFill>
                  <a:schemeClr val="bg1"/>
                </a:solidFill>
              </a:rPr>
              <a:t>Comprar un kilo de trigo por el salario de un día de trabajo abocaba a los trabajadores al hambre y la pobreza.</a:t>
            </a:r>
          </a:p>
          <a:p>
            <a:pPr>
              <a:spcBef>
                <a:spcPts val="600"/>
              </a:spcBef>
            </a:pPr>
            <a:r>
              <a:rPr lang="es-ES" sz="2000" b="1" dirty="0">
                <a:solidFill>
                  <a:schemeClr val="bg1"/>
                </a:solidFill>
              </a:rPr>
              <a:t>La Biblia fue abandonada y el pueblo fue dejado con hambre de la Palabra de Dios (escasez de trigo y cebada).</a:t>
            </a:r>
          </a:p>
          <a:p>
            <a:pPr>
              <a:spcBef>
                <a:spcPts val="600"/>
              </a:spcBef>
            </a:pPr>
            <a:r>
              <a:rPr lang="es-ES" sz="2000" b="1" dirty="0">
                <a:solidFill>
                  <a:schemeClr val="bg1"/>
                </a:solidFill>
              </a:rPr>
              <a:t>Pero Dios siguió ofreciendo la salvación a través del Espíritu Santo (aceite) y la sangre de Jesús (vino).</a:t>
            </a:r>
          </a:p>
        </p:txBody>
      </p:sp>
      <p:pic>
        <p:nvPicPr>
          <p:cNvPr id="1026" name="Picture 2" descr="Imagen relacionada">
            <a:extLst>
              <a:ext uri="{FF2B5EF4-FFF2-40B4-BE49-F238E27FC236}">
                <a16:creationId xmlns:a16="http://schemas.microsoft.com/office/drawing/2014/main" id="{ED073CC4-8DA3-408E-A78A-8073CE32BA2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441" y="2393695"/>
            <a:ext cx="1537519" cy="12251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A1FEC860-E547-4E1F-AB19-EA272F1CD4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71325" y="4761117"/>
            <a:ext cx="2772677" cy="19404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9736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37"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900" decel="100000" fill="hold"/>
                                        <p:tgtEl>
                                          <p:spTgt spid="4"/>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animEffect transition="in" filter="wipe(left)">
                                      <p:cBhvr>
                                        <p:cTn id="43" dur="500"/>
                                        <p:tgtEl>
                                          <p:spTgt spid="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1000"/>
                                        <p:tgtEl>
                                          <p:spTgt spid="1026"/>
                                        </p:tgtEl>
                                      </p:cBhvr>
                                    </p:animEffect>
                                    <p:anim calcmode="lin" valueType="num">
                                      <p:cBhvr>
                                        <p:cTn id="54" dur="1000" fill="hold"/>
                                        <p:tgtEl>
                                          <p:spTgt spid="1026"/>
                                        </p:tgtEl>
                                        <p:attrNameLst>
                                          <p:attrName>ppt_x</p:attrName>
                                        </p:attrNameLst>
                                      </p:cBhvr>
                                      <p:tavLst>
                                        <p:tav tm="0">
                                          <p:val>
                                            <p:strVal val="#ppt_x"/>
                                          </p:val>
                                        </p:tav>
                                        <p:tav tm="100000">
                                          <p:val>
                                            <p:strVal val="#ppt_x"/>
                                          </p:val>
                                        </p:tav>
                                      </p:tavLst>
                                    </p:anim>
                                    <p:anim calcmode="lin" valueType="num">
                                      <p:cBhvr>
                                        <p:cTn id="55" dur="1000" fill="hold"/>
                                        <p:tgtEl>
                                          <p:spTgt spid="1026"/>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wipe(left)">
                                      <p:cBhvr>
                                        <p:cTn id="59" dur="500"/>
                                        <p:tgtEl>
                                          <p:spTgt spid="8">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9"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0-#ppt_w/2"/>
                                          </p:val>
                                        </p:tav>
                                        <p:tav tm="100000">
                                          <p:val>
                                            <p:strVal val="#ppt_x"/>
                                          </p:val>
                                        </p:tav>
                                      </p:tavLst>
                                    </p:anim>
                                    <p:anim calcmode="lin" valueType="num">
                                      <p:cBhvr additive="base">
                                        <p:cTn id="65" dur="500" fill="hold"/>
                                        <p:tgtEl>
                                          <p:spTgt spid="9"/>
                                        </p:tgtEl>
                                        <p:attrNameLst>
                                          <p:attrName>ppt_y</p:attrName>
                                        </p:attrNameLst>
                                      </p:cBhvr>
                                      <p:tavLst>
                                        <p:tav tm="0">
                                          <p:val>
                                            <p:strVal val="0-#ppt_h/2"/>
                                          </p:val>
                                        </p:tav>
                                        <p:tav tm="100000">
                                          <p:val>
                                            <p:strVal val="#ppt_y"/>
                                          </p:val>
                                        </p:tav>
                                      </p:tavLst>
                                    </p:anim>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8">
                                            <p:txEl>
                                              <p:pRg st="2" end="2"/>
                                            </p:txEl>
                                          </p:spTgt>
                                        </p:tgtEl>
                                        <p:attrNameLst>
                                          <p:attrName>style.visibility</p:attrName>
                                        </p:attrNameLst>
                                      </p:cBhvr>
                                      <p:to>
                                        <p:strVal val="visible"/>
                                      </p:to>
                                    </p:set>
                                    <p:animEffect transition="in" filter="wipe(left)">
                                      <p:cBhvr>
                                        <p:cTn id="6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8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1CAB620-E5DD-4E9A-9987-3E2BBBCF180E}"/>
              </a:ext>
            </a:extLst>
          </p:cNvPr>
          <p:cNvSpPr txBox="1"/>
          <p:nvPr/>
        </p:nvSpPr>
        <p:spPr>
          <a:xfrm>
            <a:off x="3245397" y="-26127"/>
            <a:ext cx="5583644" cy="769441"/>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es-ES"/>
            </a:defPPr>
            <a:lvl1pPr algn="ctr" defTabSz="914400">
              <a:defRPr sz="44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defRPr>
            </a:lvl1pPr>
            <a:lvl2pPr defTabSz="914400"/>
            <a:lvl3pPr defTabSz="914400"/>
            <a:lvl4pPr defTabSz="914400"/>
            <a:lvl5pPr defTabSz="914400"/>
            <a:lvl6pPr defTabSz="914400"/>
            <a:lvl7pPr defTabSz="914400"/>
            <a:lvl8pPr defTabSz="914400"/>
            <a:lvl9pPr defTabSz="914400"/>
          </a:lstStyle>
          <a:p>
            <a:r>
              <a:rPr lang="es-ES" spc="300" dirty="0">
                <a:solidFill>
                  <a:schemeClr val="accent4">
                    <a:lumMod val="50000"/>
                  </a:schemeClr>
                </a:solidFill>
              </a:rPr>
              <a:t>EL CUARTO SELLO</a:t>
            </a:r>
          </a:p>
        </p:txBody>
      </p:sp>
      <p:sp>
        <p:nvSpPr>
          <p:cNvPr id="3" name="Rectángulo 2">
            <a:extLst>
              <a:ext uri="{FF2B5EF4-FFF2-40B4-BE49-F238E27FC236}">
                <a16:creationId xmlns:a16="http://schemas.microsoft.com/office/drawing/2014/main" id="{95914652-680A-4BDF-914C-B1BAADC309EE}"/>
              </a:ext>
            </a:extLst>
          </p:cNvPr>
          <p:cNvSpPr/>
          <p:nvPr/>
        </p:nvSpPr>
        <p:spPr>
          <a:xfrm>
            <a:off x="3245397" y="764032"/>
            <a:ext cx="5583643" cy="175432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s-ES" b="1" dirty="0">
                <a:solidFill>
                  <a:schemeClr val="tx1"/>
                </a:solidFill>
                <a:latin typeface="Comic Sans MS" panose="030F0702030302020204" pitchFamily="66" charset="0"/>
              </a:rPr>
              <a:t>“Miré, y he aquí un caballo amarillo, y el que lo montaba tenía por nombre Muerte, y el Hades le seguía; y le fue dada potestad sobre la cuarta parte de la tierra, para matar con espada, con hambre, con mortandad, y con las fieras de la tierra” </a:t>
            </a:r>
            <a:r>
              <a:rPr lang="es-ES" sz="1600" b="1" dirty="0">
                <a:solidFill>
                  <a:schemeClr val="tx1"/>
                </a:solidFill>
                <a:latin typeface="Comic Sans MS" panose="030F0702030302020204" pitchFamily="66" charset="0"/>
              </a:rPr>
              <a:t>(Apocalipsis 6:8)</a:t>
            </a:r>
            <a:endParaRPr lang="es-ES" b="1" dirty="0">
              <a:solidFill>
                <a:schemeClr val="tx1"/>
              </a:solidFill>
              <a:latin typeface="Comic Sans MS" panose="030F0702030302020204" pitchFamily="66" charset="0"/>
            </a:endParaRPr>
          </a:p>
        </p:txBody>
      </p:sp>
      <p:sp>
        <p:nvSpPr>
          <p:cNvPr id="4" name="CuadroTexto 3">
            <a:extLst>
              <a:ext uri="{FF2B5EF4-FFF2-40B4-BE49-F238E27FC236}">
                <a16:creationId xmlns:a16="http://schemas.microsoft.com/office/drawing/2014/main" id="{B119E275-2D1F-4E66-A86D-2E88E022F281}"/>
              </a:ext>
            </a:extLst>
          </p:cNvPr>
          <p:cNvSpPr txBox="1"/>
          <p:nvPr/>
        </p:nvSpPr>
        <p:spPr>
          <a:xfrm>
            <a:off x="3034940" y="2600437"/>
            <a:ext cx="6004559" cy="1323439"/>
          </a:xfrm>
          <a:prstGeom prst="rect">
            <a:avLst/>
          </a:prstGeom>
          <a:noFill/>
        </p:spPr>
        <p:txBody>
          <a:bodyPr wrap="square" rtlCol="0">
            <a:spAutoFit/>
          </a:bodyPr>
          <a:lstStyle/>
          <a:p>
            <a:pPr>
              <a:spcBef>
                <a:spcPts val="600"/>
              </a:spcBef>
            </a:pPr>
            <a:r>
              <a:rPr lang="es-ES" sz="2000" b="1" dirty="0"/>
              <a:t>El color de este caballo es el color de un cadáver en descomposición. Simboliza la muerte espiritual como la consecuencia lógica del abandono de la Biblia y de los principios del Evangelio.</a:t>
            </a:r>
          </a:p>
        </p:txBody>
      </p:sp>
      <p:pic>
        <p:nvPicPr>
          <p:cNvPr id="8" name="Imagen 7" descr="Imagen que contiene interior&#10;&#10;Descripción generada automáticamente">
            <a:extLst>
              <a:ext uri="{FF2B5EF4-FFF2-40B4-BE49-F238E27FC236}">
                <a16:creationId xmlns:a16="http://schemas.microsoft.com/office/drawing/2014/main" id="{0AF9D276-4B41-49D4-9729-1703433F68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87" y="101058"/>
            <a:ext cx="2313631" cy="1735223"/>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050" name="Picture 2" descr="Resultado de imagen de edad media pestes">
            <a:extLst>
              <a:ext uri="{FF2B5EF4-FFF2-40B4-BE49-F238E27FC236}">
                <a16:creationId xmlns:a16="http://schemas.microsoft.com/office/drawing/2014/main" id="{F291240B-C272-45F5-8583-7621CD6A99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80641" y="3991457"/>
            <a:ext cx="3958858" cy="2740272"/>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366C6D49-FED8-403E-B64F-0497C3814ED7}"/>
              </a:ext>
            </a:extLst>
          </p:cNvPr>
          <p:cNvSpPr/>
          <p:nvPr/>
        </p:nvSpPr>
        <p:spPr>
          <a:xfrm>
            <a:off x="117617" y="4148212"/>
            <a:ext cx="4933353" cy="2631490"/>
          </a:xfrm>
          <a:prstGeom prst="rect">
            <a:avLst/>
          </a:prstGeom>
        </p:spPr>
        <p:txBody>
          <a:bodyPr wrap="square">
            <a:spAutoFit/>
          </a:bodyPr>
          <a:lstStyle/>
          <a:p>
            <a:pPr>
              <a:spcBef>
                <a:spcPts val="600"/>
              </a:spcBef>
            </a:pPr>
            <a:r>
              <a:rPr lang="es-ES" sz="2000" b="1" dirty="0"/>
              <a:t>Este periodo es paralelo al representado por la iglesia de Tiatira, una iglesia espiritualmente muerta.</a:t>
            </a:r>
          </a:p>
          <a:p>
            <a:pPr>
              <a:spcBef>
                <a:spcPts val="600"/>
              </a:spcBef>
            </a:pPr>
            <a:r>
              <a:rPr lang="es-ES" sz="2000" b="1" dirty="0"/>
              <a:t>A los castigos de los otros caballos (la espada y el hambre) se añaden nuevos castigos (mortandad y fieras). Tal vez sea éste un intento divino para que la iglesia reaccione y abandone su apostasía (Levítico 26:21-41).</a:t>
            </a:r>
          </a:p>
        </p:txBody>
      </p:sp>
      <p:pic>
        <p:nvPicPr>
          <p:cNvPr id="12" name="Imagen 11" descr="Imagen que contiene suelo, sentado, interior, mesa&#10;&#10;Descripción generada automáticamente">
            <a:extLst>
              <a:ext uri="{FF2B5EF4-FFF2-40B4-BE49-F238E27FC236}">
                <a16:creationId xmlns:a16="http://schemas.microsoft.com/office/drawing/2014/main" id="{8410F273-1CF8-4AAD-8B76-2A112713D5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182" y="2040727"/>
            <a:ext cx="2775144" cy="2081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88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8)">
                                      <p:cBhvr>
                                        <p:cTn id="30" dur="1000"/>
                                        <p:tgtEl>
                                          <p:spTgt spid="12"/>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wipe(left)">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2050"/>
                                        </p:tgtEl>
                                        <p:attrNameLst>
                                          <p:attrName>style.visibility</p:attrName>
                                        </p:attrNameLst>
                                      </p:cBhvr>
                                      <p:to>
                                        <p:strVal val="visible"/>
                                      </p:to>
                                    </p:set>
                                    <p:animEffect transition="in" filter="fade">
                                      <p:cBhvr>
                                        <p:cTn id="39" dur="1000"/>
                                        <p:tgtEl>
                                          <p:spTgt spid="2050"/>
                                        </p:tgtEl>
                                      </p:cBhvr>
                                    </p:animEffect>
                                    <p:anim calcmode="lin" valueType="num">
                                      <p:cBhvr>
                                        <p:cTn id="40" dur="1000" fill="hold"/>
                                        <p:tgtEl>
                                          <p:spTgt spid="2050"/>
                                        </p:tgtEl>
                                        <p:attrNameLst>
                                          <p:attrName>ppt_x</p:attrName>
                                        </p:attrNameLst>
                                      </p:cBhvr>
                                      <p:tavLst>
                                        <p:tav tm="0">
                                          <p:val>
                                            <p:strVal val="#ppt_x"/>
                                          </p:val>
                                        </p:tav>
                                        <p:tav tm="100000">
                                          <p:val>
                                            <p:strVal val="#ppt_x"/>
                                          </p:val>
                                        </p:tav>
                                      </p:tavLst>
                                    </p:anim>
                                    <p:anim calcmode="lin" valueType="num">
                                      <p:cBhvr>
                                        <p:cTn id="41" dur="900" decel="100000" fill="hold"/>
                                        <p:tgtEl>
                                          <p:spTgt spid="2050"/>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050"/>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Effect transition="in" filter="fade">
                                      <p:cBhvr>
                                        <p:cTn id="45" dur="1000"/>
                                        <p:tgtEl>
                                          <p:spTgt spid="7">
                                            <p:txEl>
                                              <p:pRg st="0" end="0"/>
                                            </p:txEl>
                                          </p:spTgt>
                                        </p:tgtEl>
                                      </p:cBhvr>
                                    </p:animEffect>
                                    <p:anim calcmode="lin" valueType="num">
                                      <p:cBhvr>
                                        <p:cTn id="4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7" dur="90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Effect transition="in" filter="fade">
                                      <p:cBhvr>
                                        <p:cTn id="53" dur="1000"/>
                                        <p:tgtEl>
                                          <p:spTgt spid="7">
                                            <p:txEl>
                                              <p:pRg st="1" end="1"/>
                                            </p:txEl>
                                          </p:spTgt>
                                        </p:tgtEl>
                                      </p:cBhvr>
                                    </p:animEffect>
                                    <p:anim calcmode="lin" valueType="num">
                                      <p:cBhvr>
                                        <p:cTn id="54"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build="p"/>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BAD9"/>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DCA948D-CAB1-4112-8875-2AD0E8CEAF9D}"/>
              </a:ext>
            </a:extLst>
          </p:cNvPr>
          <p:cNvSpPr/>
          <p:nvPr/>
        </p:nvSpPr>
        <p:spPr>
          <a:xfrm>
            <a:off x="0" y="200297"/>
            <a:ext cx="4772297" cy="1489166"/>
          </a:xfrm>
          <a:prstGeom prst="rect">
            <a:avLst/>
          </a:prstGeom>
          <a:solidFill>
            <a:srgbClr val="D2A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Imagen que contiene interior, mesa&#10;&#10;Descripción generada automáticamente">
            <a:extLst>
              <a:ext uri="{FF2B5EF4-FFF2-40B4-BE49-F238E27FC236}">
                <a16:creationId xmlns:a16="http://schemas.microsoft.com/office/drawing/2014/main" id="{77A29C8F-E1BD-44AD-9569-8483F7712A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62896" y="0"/>
            <a:ext cx="4381102" cy="6858000"/>
          </a:xfrm>
          <a:prstGeom prst="rect">
            <a:avLst/>
          </a:prstGeom>
        </p:spPr>
      </p:pic>
      <p:sp>
        <p:nvSpPr>
          <p:cNvPr id="2" name="CuadroTexto 1">
            <a:extLst>
              <a:ext uri="{FF2B5EF4-FFF2-40B4-BE49-F238E27FC236}">
                <a16:creationId xmlns:a16="http://schemas.microsoft.com/office/drawing/2014/main" id="{FDC192EA-7F00-4F7E-AAF6-07D83BD1B2E9}"/>
              </a:ext>
            </a:extLst>
          </p:cNvPr>
          <p:cNvSpPr txBox="1"/>
          <p:nvPr/>
        </p:nvSpPr>
        <p:spPr>
          <a:xfrm>
            <a:off x="4762896" y="0"/>
            <a:ext cx="4381103" cy="769441"/>
          </a:xfrm>
          <a:prstGeom prst="rect">
            <a:avLst/>
          </a:prstGeom>
          <a:noFill/>
        </p:spPr>
        <p:txBody>
          <a:bodyPr wrap="square" rtlCol="0">
            <a:spAutoFit/>
          </a:bodyPr>
          <a:lstStyle/>
          <a:p>
            <a:pPr algn="ctr"/>
            <a:r>
              <a:rPr lang="es-ES" sz="4400" b="1" spc="50" dirty="0">
                <a:ln w="0"/>
                <a:solidFill>
                  <a:schemeClr val="bg2"/>
                </a:solidFill>
                <a:effectLst>
                  <a:innerShdw blurRad="63500" dist="50800" dir="13500000">
                    <a:srgbClr val="000000">
                      <a:alpha val="50000"/>
                    </a:srgbClr>
                  </a:innerShdw>
                </a:effectLst>
              </a:rPr>
              <a:t>EL QUINTO SELLO</a:t>
            </a:r>
          </a:p>
        </p:txBody>
      </p:sp>
      <p:sp>
        <p:nvSpPr>
          <p:cNvPr id="3" name="Rectángulo 2">
            <a:extLst>
              <a:ext uri="{FF2B5EF4-FFF2-40B4-BE49-F238E27FC236}">
                <a16:creationId xmlns:a16="http://schemas.microsoft.com/office/drawing/2014/main" id="{FBA970F1-4469-4019-82FE-74EBEFA74F39}"/>
              </a:ext>
            </a:extLst>
          </p:cNvPr>
          <p:cNvSpPr/>
          <p:nvPr/>
        </p:nvSpPr>
        <p:spPr>
          <a:xfrm>
            <a:off x="0" y="207560"/>
            <a:ext cx="4772297" cy="1477328"/>
          </a:xfrm>
          <a:prstGeom prst="rect">
            <a:avLst/>
          </a:prstGeom>
        </p:spPr>
        <p:txBody>
          <a:bodyPr wrap="square">
            <a:spAutoFit/>
          </a:bodyPr>
          <a:lstStyle/>
          <a:p>
            <a:pPr algn="ctr"/>
            <a:r>
              <a:rPr lang="es-ES" b="1" dirty="0">
                <a:solidFill>
                  <a:srgbClr val="5E1C7C"/>
                </a:solidFill>
                <a:latin typeface="Comic Sans MS" panose="030F0702030302020204" pitchFamily="66" charset="0"/>
              </a:rPr>
              <a:t>“Cuando abrió el quinto sello, vi bajo el altar las almas de los que habían sido muertos por causa de la palabra de Dios y por el testimonio que tenían” </a:t>
            </a:r>
            <a:r>
              <a:rPr lang="es-ES" sz="1600" b="1" dirty="0">
                <a:solidFill>
                  <a:srgbClr val="5E1C7C"/>
                </a:solidFill>
                <a:latin typeface="Comic Sans MS" panose="030F0702030302020204" pitchFamily="66" charset="0"/>
              </a:rPr>
              <a:t>(Apocalipsis 6:9)</a:t>
            </a:r>
          </a:p>
        </p:txBody>
      </p:sp>
      <p:sp>
        <p:nvSpPr>
          <p:cNvPr id="4" name="CuadroTexto 3">
            <a:extLst>
              <a:ext uri="{FF2B5EF4-FFF2-40B4-BE49-F238E27FC236}">
                <a16:creationId xmlns:a16="http://schemas.microsoft.com/office/drawing/2014/main" id="{7EC5DB49-46C3-4221-B4BB-38E61C410F9A}"/>
              </a:ext>
            </a:extLst>
          </p:cNvPr>
          <p:cNvSpPr txBox="1"/>
          <p:nvPr/>
        </p:nvSpPr>
        <p:spPr>
          <a:xfrm>
            <a:off x="82730" y="1803566"/>
            <a:ext cx="4606835" cy="4939814"/>
          </a:xfrm>
          <a:prstGeom prst="rect">
            <a:avLst/>
          </a:prstGeom>
          <a:noFill/>
        </p:spPr>
        <p:txBody>
          <a:bodyPr wrap="square" rtlCol="0">
            <a:spAutoFit/>
          </a:bodyPr>
          <a:lstStyle/>
          <a:p>
            <a:pPr>
              <a:spcBef>
                <a:spcPts val="600"/>
              </a:spcBef>
            </a:pPr>
            <a:r>
              <a:rPr lang="es-ES" sz="2000" b="1" dirty="0"/>
              <a:t>En el Templo, la sangre de las víctimas era derramada al pie del altar de los holocaustos (Levítico 4:25).</a:t>
            </a:r>
          </a:p>
          <a:p>
            <a:pPr>
              <a:spcBef>
                <a:spcPts val="600"/>
              </a:spcBef>
            </a:pPr>
            <a:r>
              <a:rPr lang="es-ES" sz="2000" b="1" dirty="0"/>
              <a:t>Allí, simbólicamente, Juan ve a las personas (almas, ver 1R. 15:29) que murieron a manos de la Iglesia romana a causa de su fe.</a:t>
            </a:r>
          </a:p>
          <a:p>
            <a:pPr>
              <a:spcBef>
                <a:spcPts val="600"/>
              </a:spcBef>
            </a:pPr>
            <a:r>
              <a:rPr lang="es-ES" sz="2000" b="1" dirty="0"/>
              <a:t>Estos mártires son considerados dignos (ver Ap. 3:4), y se les asegura que Dios no se olvida de ellos. Pero deben esperar un tiempo hasta que cada caso sea juzgado, y Cristo venga “para recompensar a cada uno según sea su obra” (Ap. 22:12).</a:t>
            </a:r>
          </a:p>
          <a:p>
            <a:pPr>
              <a:spcBef>
                <a:spcPts val="600"/>
              </a:spcBef>
            </a:pPr>
            <a:r>
              <a:rPr lang="es-ES" sz="2000" b="1" dirty="0"/>
              <a:t>En aquel momento, serán resucitados y se unirán a “sus consiervos y sus hermanos”.</a:t>
            </a:r>
          </a:p>
        </p:txBody>
      </p:sp>
    </p:spTree>
    <p:extLst>
      <p:ext uri="{BB962C8B-B14F-4D97-AF65-F5344CB8AC3E}">
        <p14:creationId xmlns:p14="http://schemas.microsoft.com/office/powerpoint/2010/main" val="242788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1000"/>
                                        <p:tgtEl>
                                          <p:spTgt spid="4">
                                            <p:txEl>
                                              <p:pRg st="1" end="1"/>
                                            </p:txEl>
                                          </p:spTgt>
                                        </p:tgtEl>
                                      </p:cBhvr>
                                    </p:animEffect>
                                    <p:anim calcmode="lin" valueType="num">
                                      <p:cBhvr>
                                        <p:cTn id="2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Effect transition="in" filter="fade">
                                      <p:cBhvr>
                                        <p:cTn id="35" dur="1000"/>
                                        <p:tgtEl>
                                          <p:spTgt spid="4">
                                            <p:txEl>
                                              <p:pRg st="2" end="2"/>
                                            </p:txEl>
                                          </p:spTgt>
                                        </p:tgtEl>
                                      </p:cBhvr>
                                    </p:animEffect>
                                    <p:anim calcmode="lin" valueType="num">
                                      <p:cBhvr>
                                        <p:cTn id="3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grpId="0"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1000"/>
                                        <p:tgtEl>
                                          <p:spTgt spid="4">
                                            <p:txEl>
                                              <p:pRg st="3" end="3"/>
                                            </p:txEl>
                                          </p:spTgt>
                                        </p:tgtEl>
                                      </p:cBhvr>
                                    </p:animEffect>
                                    <p:anim calcmode="lin" valueType="num">
                                      <p:cBhvr>
                                        <p:cTn id="4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84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comida, mesa, interior&#10;&#10;Descripción generada automáticamente">
            <a:extLst>
              <a:ext uri="{FF2B5EF4-FFF2-40B4-BE49-F238E27FC236}">
                <a16:creationId xmlns:a16="http://schemas.microsoft.com/office/drawing/2014/main" id="{4DD7E7C3-C3F0-4153-89D9-C148705E01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046" y="300456"/>
            <a:ext cx="3143795" cy="2109200"/>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CuadroTexto 1">
            <a:extLst>
              <a:ext uri="{FF2B5EF4-FFF2-40B4-BE49-F238E27FC236}">
                <a16:creationId xmlns:a16="http://schemas.microsoft.com/office/drawing/2014/main" id="{0E166989-9105-4A09-A692-2067BF926C91}"/>
              </a:ext>
            </a:extLst>
          </p:cNvPr>
          <p:cNvSpPr txBox="1"/>
          <p:nvPr/>
        </p:nvSpPr>
        <p:spPr>
          <a:xfrm>
            <a:off x="3291841" y="0"/>
            <a:ext cx="5852158" cy="769441"/>
          </a:xfrm>
          <a:prstGeom prst="rect">
            <a:avLst/>
          </a:prstGeom>
          <a:noFill/>
        </p:spPr>
        <p:txBody>
          <a:bodyPr wrap="square" rtlCol="0">
            <a:spAutoFit/>
          </a:bodyPr>
          <a:lstStyle>
            <a:defPPr>
              <a:defRPr lang="es-ES"/>
            </a:defPPr>
            <a:lvl1pPr algn="ctr" defTabSz="914400">
              <a:defRPr sz="4400" b="1">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defRPr>
            </a:lvl1pPr>
            <a:lvl2pPr defTabSz="914400"/>
            <a:lvl3pPr defTabSz="914400"/>
            <a:lvl4pPr defTabSz="914400"/>
            <a:lvl5pPr defTabSz="914400"/>
            <a:lvl6pPr defTabSz="914400"/>
            <a:lvl7pPr defTabSz="914400"/>
            <a:lvl8pPr defTabSz="914400"/>
            <a:lvl9pPr defTabSz="914400"/>
          </a:lstStyle>
          <a:p>
            <a:r>
              <a:rPr lang="es-ES" spc="300" dirty="0"/>
              <a:t>EL SEXTO SELLO</a:t>
            </a:r>
          </a:p>
        </p:txBody>
      </p:sp>
      <p:sp>
        <p:nvSpPr>
          <p:cNvPr id="3" name="Rectángulo 2">
            <a:extLst>
              <a:ext uri="{FF2B5EF4-FFF2-40B4-BE49-F238E27FC236}">
                <a16:creationId xmlns:a16="http://schemas.microsoft.com/office/drawing/2014/main" id="{58D8972B-46D1-4AE9-B07B-71648A08FD37}"/>
              </a:ext>
            </a:extLst>
          </p:cNvPr>
          <p:cNvSpPr/>
          <p:nvPr/>
        </p:nvSpPr>
        <p:spPr>
          <a:xfrm>
            <a:off x="3753394" y="737801"/>
            <a:ext cx="5390606" cy="1200329"/>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002060"/>
                </a:solidFill>
                <a:latin typeface="Comic Sans MS" panose="030F0702030302020204" pitchFamily="66" charset="0"/>
              </a:rPr>
              <a:t>“Miré cuando abrió el sexto sello, y he aquí hubo un gran terremoto; y el sol se puso negro como tela de cilicio, y la luna se volvió toda como sangre” </a:t>
            </a:r>
            <a:r>
              <a:rPr lang="es-ES" sz="1600" b="1" dirty="0">
                <a:solidFill>
                  <a:srgbClr val="002060"/>
                </a:solidFill>
                <a:latin typeface="Comic Sans MS" panose="030F0702030302020204" pitchFamily="66" charset="0"/>
              </a:rPr>
              <a:t>(Apocalipsis 6:12)</a:t>
            </a:r>
            <a:endParaRPr lang="es-ES" b="1" dirty="0">
              <a:solidFill>
                <a:srgbClr val="002060"/>
              </a:solidFill>
              <a:latin typeface="Comic Sans MS" panose="030F0702030302020204" pitchFamily="66" charset="0"/>
            </a:endParaRPr>
          </a:p>
        </p:txBody>
      </p:sp>
      <p:graphicFrame>
        <p:nvGraphicFramePr>
          <p:cNvPr id="6" name="1 Diagrama">
            <a:extLst>
              <a:ext uri="{FF2B5EF4-FFF2-40B4-BE49-F238E27FC236}">
                <a16:creationId xmlns:a16="http://schemas.microsoft.com/office/drawing/2014/main" id="{6B66D360-2C49-48D6-A1C4-5B17A7247C0F}"/>
              </a:ext>
            </a:extLst>
          </p:cNvPr>
          <p:cNvGraphicFramePr/>
          <p:nvPr>
            <p:extLst>
              <p:ext uri="{D42A27DB-BD31-4B8C-83A1-F6EECF244321}">
                <p14:modId xmlns:p14="http://schemas.microsoft.com/office/powerpoint/2010/main" val="2400840852"/>
              </p:ext>
            </p:extLst>
          </p:nvPr>
        </p:nvGraphicFramePr>
        <p:xfrm>
          <a:off x="217715" y="2290746"/>
          <a:ext cx="8638903" cy="31437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uadroTexto 6">
            <a:extLst>
              <a:ext uri="{FF2B5EF4-FFF2-40B4-BE49-F238E27FC236}">
                <a16:creationId xmlns:a16="http://schemas.microsoft.com/office/drawing/2014/main" id="{B79EF7B8-9B0F-41B1-A2C4-1D04CF74AB34}"/>
              </a:ext>
            </a:extLst>
          </p:cNvPr>
          <p:cNvSpPr txBox="1"/>
          <p:nvPr/>
        </p:nvSpPr>
        <p:spPr>
          <a:xfrm>
            <a:off x="148046" y="5392809"/>
            <a:ext cx="8926285" cy="1400383"/>
          </a:xfrm>
          <a:prstGeom prst="rect">
            <a:avLst/>
          </a:prstGeom>
          <a:noFill/>
        </p:spPr>
        <p:txBody>
          <a:bodyPr wrap="square" rtlCol="0">
            <a:spAutoFit/>
          </a:bodyPr>
          <a:lstStyle/>
          <a:p>
            <a:pPr>
              <a:spcBef>
                <a:spcPts val="600"/>
              </a:spcBef>
            </a:pPr>
            <a:r>
              <a:rPr lang="es-ES" sz="2000" b="1" dirty="0"/>
              <a:t>El periodo de este sello se extiende a nuestros días, hasta el momento en que cada persona sea confrontada con la verdad del Evangelio. El que rechace esta verdad deseará huir de la presencia del Cordero. “¿Y quién podrá sostenerse en pie?”.</a:t>
            </a:r>
          </a:p>
          <a:p>
            <a:pPr>
              <a:spcBef>
                <a:spcPts val="600"/>
              </a:spcBef>
            </a:pPr>
            <a:r>
              <a:rPr lang="es-ES" sz="2000" b="1" dirty="0"/>
              <a:t>La respuesta a esta pregunta la encontraremos en el capítulo 7.</a:t>
            </a:r>
          </a:p>
        </p:txBody>
      </p:sp>
      <p:sp>
        <p:nvSpPr>
          <p:cNvPr id="4" name="CuadroTexto 3">
            <a:extLst>
              <a:ext uri="{FF2B5EF4-FFF2-40B4-BE49-F238E27FC236}">
                <a16:creationId xmlns:a16="http://schemas.microsoft.com/office/drawing/2014/main" id="{02162952-89F7-49FD-9BAE-EC020CC9331E}"/>
              </a:ext>
            </a:extLst>
          </p:cNvPr>
          <p:cNvSpPr txBox="1"/>
          <p:nvPr/>
        </p:nvSpPr>
        <p:spPr>
          <a:xfrm>
            <a:off x="3335384" y="1925081"/>
            <a:ext cx="5930536" cy="707886"/>
          </a:xfrm>
          <a:prstGeom prst="rect">
            <a:avLst/>
          </a:prstGeom>
          <a:noFill/>
        </p:spPr>
        <p:txBody>
          <a:bodyPr wrap="square" rtlCol="0">
            <a:spAutoFit/>
          </a:bodyPr>
          <a:lstStyle/>
          <a:p>
            <a:pPr>
              <a:spcBef>
                <a:spcPts val="600"/>
              </a:spcBef>
            </a:pPr>
            <a:r>
              <a:rPr lang="es-ES" sz="2000" b="1" dirty="0"/>
              <a:t>Las señales predichas en este sexto se cumplieron exactamente en el orden indicado por la profecía:</a:t>
            </a:r>
          </a:p>
        </p:txBody>
      </p:sp>
    </p:spTree>
    <p:extLst>
      <p:ext uri="{BB962C8B-B14F-4D97-AF65-F5344CB8AC3E}">
        <p14:creationId xmlns:p14="http://schemas.microsoft.com/office/powerpoint/2010/main" val="300360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80">
                                          <p:stCondLst>
                                            <p:cond delay="0"/>
                                          </p:stCondLst>
                                        </p:cTn>
                                        <p:tgtEl>
                                          <p:spTgt spid="4"/>
                                        </p:tgtEl>
                                      </p:cBhvr>
                                    </p:animEffect>
                                    <p:anim calcmode="lin" valueType="num">
                                      <p:cBhvr>
                                        <p:cTn id="3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gtEl>
                                      </p:cBhvr>
                                      <p:to x="100000" y="60000"/>
                                    </p:animScale>
                                    <p:animScale>
                                      <p:cBhvr>
                                        <p:cTn id="37" dur="166" decel="50000">
                                          <p:stCondLst>
                                            <p:cond delay="676"/>
                                          </p:stCondLst>
                                        </p:cTn>
                                        <p:tgtEl>
                                          <p:spTgt spid="4"/>
                                        </p:tgtEl>
                                      </p:cBhvr>
                                      <p:to x="100000" y="100000"/>
                                    </p:animScale>
                                    <p:animScale>
                                      <p:cBhvr>
                                        <p:cTn id="38" dur="26">
                                          <p:stCondLst>
                                            <p:cond delay="1312"/>
                                          </p:stCondLst>
                                        </p:cTn>
                                        <p:tgtEl>
                                          <p:spTgt spid="4"/>
                                        </p:tgtEl>
                                      </p:cBhvr>
                                      <p:to x="100000" y="80000"/>
                                    </p:animScale>
                                    <p:animScale>
                                      <p:cBhvr>
                                        <p:cTn id="39" dur="166" decel="50000">
                                          <p:stCondLst>
                                            <p:cond delay="1338"/>
                                          </p:stCondLst>
                                        </p:cTn>
                                        <p:tgtEl>
                                          <p:spTgt spid="4"/>
                                        </p:tgtEl>
                                      </p:cBhvr>
                                      <p:to x="100000" y="100000"/>
                                    </p:animScale>
                                    <p:animScale>
                                      <p:cBhvr>
                                        <p:cTn id="40" dur="26">
                                          <p:stCondLst>
                                            <p:cond delay="1642"/>
                                          </p:stCondLst>
                                        </p:cTn>
                                        <p:tgtEl>
                                          <p:spTgt spid="4"/>
                                        </p:tgtEl>
                                      </p:cBhvr>
                                      <p:to x="100000" y="90000"/>
                                    </p:animScale>
                                    <p:animScale>
                                      <p:cBhvr>
                                        <p:cTn id="41" dur="166" decel="50000">
                                          <p:stCondLst>
                                            <p:cond delay="1668"/>
                                          </p:stCondLst>
                                        </p:cTn>
                                        <p:tgtEl>
                                          <p:spTgt spid="4"/>
                                        </p:tgtEl>
                                      </p:cBhvr>
                                      <p:to x="100000" y="100000"/>
                                    </p:animScale>
                                    <p:animScale>
                                      <p:cBhvr>
                                        <p:cTn id="42" dur="26">
                                          <p:stCondLst>
                                            <p:cond delay="1808"/>
                                          </p:stCondLst>
                                        </p:cTn>
                                        <p:tgtEl>
                                          <p:spTgt spid="4"/>
                                        </p:tgtEl>
                                      </p:cBhvr>
                                      <p:to x="100000" y="95000"/>
                                    </p:animScale>
                                    <p:animScale>
                                      <p:cBhvr>
                                        <p:cTn id="43" dur="166" decel="50000">
                                          <p:stCondLst>
                                            <p:cond delay="1834"/>
                                          </p:stCondLst>
                                        </p:cTn>
                                        <p:tgtEl>
                                          <p:spTgt spid="4"/>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30" presetClass="entr" presetSubtype="0" fill="hold" grpId="0" nodeType="clickEffect">
                                  <p:stCondLst>
                                    <p:cond delay="0"/>
                                  </p:stCondLst>
                                  <p:childTnLst>
                                    <p:set>
                                      <p:cBhvr>
                                        <p:cTn id="47" dur="1" fill="hold">
                                          <p:stCondLst>
                                            <p:cond delay="0"/>
                                          </p:stCondLst>
                                        </p:cTn>
                                        <p:tgtEl>
                                          <p:spTgt spid="6">
                                            <p:graphicEl>
                                              <a:dgm id="{4B07EBA1-9395-4168-9C61-33E6510268F4}"/>
                                            </p:graphicEl>
                                          </p:spTgt>
                                        </p:tgtEl>
                                        <p:attrNameLst>
                                          <p:attrName>style.visibility</p:attrName>
                                        </p:attrNameLst>
                                      </p:cBhvr>
                                      <p:to>
                                        <p:strVal val="visible"/>
                                      </p:to>
                                    </p:set>
                                    <p:animEffect transition="in" filter="fade">
                                      <p:cBhvr>
                                        <p:cTn id="48" dur="800" decel="100000"/>
                                        <p:tgtEl>
                                          <p:spTgt spid="6">
                                            <p:graphicEl>
                                              <a:dgm id="{4B07EBA1-9395-4168-9C61-33E6510268F4}"/>
                                            </p:graphicEl>
                                          </p:spTgt>
                                        </p:tgtEl>
                                      </p:cBhvr>
                                    </p:animEffect>
                                    <p:anim calcmode="lin" valueType="num">
                                      <p:cBhvr>
                                        <p:cTn id="49" dur="800" decel="100000" fill="hold"/>
                                        <p:tgtEl>
                                          <p:spTgt spid="6">
                                            <p:graphicEl>
                                              <a:dgm id="{4B07EBA1-9395-4168-9C61-33E6510268F4}"/>
                                            </p:graphicEl>
                                          </p:spTgt>
                                        </p:tgtEl>
                                        <p:attrNameLst>
                                          <p:attrName>style.rotation</p:attrName>
                                        </p:attrNameLst>
                                      </p:cBhvr>
                                      <p:tavLst>
                                        <p:tav tm="0">
                                          <p:val>
                                            <p:fltVal val="-90"/>
                                          </p:val>
                                        </p:tav>
                                        <p:tav tm="100000">
                                          <p:val>
                                            <p:fltVal val="0"/>
                                          </p:val>
                                        </p:tav>
                                      </p:tavLst>
                                    </p:anim>
                                    <p:anim calcmode="lin" valueType="num">
                                      <p:cBhvr>
                                        <p:cTn id="50" dur="800" decel="100000" fill="hold"/>
                                        <p:tgtEl>
                                          <p:spTgt spid="6">
                                            <p:graphicEl>
                                              <a:dgm id="{4B07EBA1-9395-4168-9C61-33E6510268F4}"/>
                                            </p:graphicEl>
                                          </p:spTgt>
                                        </p:tgtEl>
                                        <p:attrNameLst>
                                          <p:attrName>ppt_x</p:attrName>
                                        </p:attrNameLst>
                                      </p:cBhvr>
                                      <p:tavLst>
                                        <p:tav tm="0">
                                          <p:val>
                                            <p:strVal val="#ppt_x+0.4"/>
                                          </p:val>
                                        </p:tav>
                                        <p:tav tm="100000">
                                          <p:val>
                                            <p:strVal val="#ppt_x-0.05"/>
                                          </p:val>
                                        </p:tav>
                                      </p:tavLst>
                                    </p:anim>
                                    <p:anim calcmode="lin" valueType="num">
                                      <p:cBhvr>
                                        <p:cTn id="51" dur="800" decel="100000" fill="hold"/>
                                        <p:tgtEl>
                                          <p:spTgt spid="6">
                                            <p:graphicEl>
                                              <a:dgm id="{4B07EBA1-9395-4168-9C61-33E6510268F4}"/>
                                            </p:graphicEl>
                                          </p:spTgt>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6">
                                            <p:graphicEl>
                                              <a:dgm id="{4B07EBA1-9395-4168-9C61-33E6510268F4}"/>
                                            </p:graphicEl>
                                          </p:spTgt>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6">
                                            <p:graphicEl>
                                              <a:dgm id="{4B07EBA1-9395-4168-9C61-33E6510268F4}"/>
                                            </p:graphicEl>
                                          </p:spTgt>
                                        </p:tgtEl>
                                        <p:attrNameLst>
                                          <p:attrName>ppt_y</p:attrName>
                                        </p:attrNameLst>
                                      </p:cBhvr>
                                      <p:tavLst>
                                        <p:tav tm="0">
                                          <p:val>
                                            <p:strVal val="#ppt_y+0.1"/>
                                          </p:val>
                                        </p:tav>
                                        <p:tav tm="100000">
                                          <p:val>
                                            <p:strVal val="#ppt_y"/>
                                          </p:val>
                                        </p:tav>
                                      </p:tavLst>
                                    </p:anim>
                                  </p:childTnLst>
                                </p:cTn>
                              </p:par>
                              <p:par>
                                <p:cTn id="54" presetID="30" presetClass="entr" presetSubtype="0" fill="hold" grpId="0" nodeType="withEffect">
                                  <p:stCondLst>
                                    <p:cond delay="0"/>
                                  </p:stCondLst>
                                  <p:childTnLst>
                                    <p:set>
                                      <p:cBhvr>
                                        <p:cTn id="55" dur="1" fill="hold">
                                          <p:stCondLst>
                                            <p:cond delay="0"/>
                                          </p:stCondLst>
                                        </p:cTn>
                                        <p:tgtEl>
                                          <p:spTgt spid="6">
                                            <p:graphicEl>
                                              <a:dgm id="{F8639328-3A15-42A6-925D-D946B393EDBE}"/>
                                            </p:graphicEl>
                                          </p:spTgt>
                                        </p:tgtEl>
                                        <p:attrNameLst>
                                          <p:attrName>style.visibility</p:attrName>
                                        </p:attrNameLst>
                                      </p:cBhvr>
                                      <p:to>
                                        <p:strVal val="visible"/>
                                      </p:to>
                                    </p:set>
                                    <p:animEffect transition="in" filter="fade">
                                      <p:cBhvr>
                                        <p:cTn id="56" dur="800" decel="100000"/>
                                        <p:tgtEl>
                                          <p:spTgt spid="6">
                                            <p:graphicEl>
                                              <a:dgm id="{F8639328-3A15-42A6-925D-D946B393EDBE}"/>
                                            </p:graphicEl>
                                          </p:spTgt>
                                        </p:tgtEl>
                                      </p:cBhvr>
                                    </p:animEffect>
                                    <p:anim calcmode="lin" valueType="num">
                                      <p:cBhvr>
                                        <p:cTn id="57" dur="800" decel="100000" fill="hold"/>
                                        <p:tgtEl>
                                          <p:spTgt spid="6">
                                            <p:graphicEl>
                                              <a:dgm id="{F8639328-3A15-42A6-925D-D946B393EDBE}"/>
                                            </p:graphicEl>
                                          </p:spTgt>
                                        </p:tgtEl>
                                        <p:attrNameLst>
                                          <p:attrName>style.rotation</p:attrName>
                                        </p:attrNameLst>
                                      </p:cBhvr>
                                      <p:tavLst>
                                        <p:tav tm="0">
                                          <p:val>
                                            <p:fltVal val="-90"/>
                                          </p:val>
                                        </p:tav>
                                        <p:tav tm="100000">
                                          <p:val>
                                            <p:fltVal val="0"/>
                                          </p:val>
                                        </p:tav>
                                      </p:tavLst>
                                    </p:anim>
                                    <p:anim calcmode="lin" valueType="num">
                                      <p:cBhvr>
                                        <p:cTn id="58" dur="800" decel="100000" fill="hold"/>
                                        <p:tgtEl>
                                          <p:spTgt spid="6">
                                            <p:graphicEl>
                                              <a:dgm id="{F8639328-3A15-42A6-925D-D946B393EDBE}"/>
                                            </p:graphicEl>
                                          </p:spTgt>
                                        </p:tgtEl>
                                        <p:attrNameLst>
                                          <p:attrName>ppt_x</p:attrName>
                                        </p:attrNameLst>
                                      </p:cBhvr>
                                      <p:tavLst>
                                        <p:tav tm="0">
                                          <p:val>
                                            <p:strVal val="#ppt_x+0.4"/>
                                          </p:val>
                                        </p:tav>
                                        <p:tav tm="100000">
                                          <p:val>
                                            <p:strVal val="#ppt_x-0.05"/>
                                          </p:val>
                                        </p:tav>
                                      </p:tavLst>
                                    </p:anim>
                                    <p:anim calcmode="lin" valueType="num">
                                      <p:cBhvr>
                                        <p:cTn id="59" dur="800" decel="100000" fill="hold"/>
                                        <p:tgtEl>
                                          <p:spTgt spid="6">
                                            <p:graphicEl>
                                              <a:dgm id="{F8639328-3A15-42A6-925D-D946B393EDBE}"/>
                                            </p:graphicEl>
                                          </p:spTgt>
                                        </p:tgtEl>
                                        <p:attrNameLst>
                                          <p:attrName>ppt_y</p:attrName>
                                        </p:attrNameLst>
                                      </p:cBhvr>
                                      <p:tavLst>
                                        <p:tav tm="0">
                                          <p:val>
                                            <p:strVal val="#ppt_y-0.4"/>
                                          </p:val>
                                        </p:tav>
                                        <p:tav tm="100000">
                                          <p:val>
                                            <p:strVal val="#ppt_y+0.1"/>
                                          </p:val>
                                        </p:tav>
                                      </p:tavLst>
                                    </p:anim>
                                    <p:anim calcmode="lin" valueType="num">
                                      <p:cBhvr>
                                        <p:cTn id="60" dur="200" accel="100000" fill="hold">
                                          <p:stCondLst>
                                            <p:cond delay="800"/>
                                          </p:stCondLst>
                                        </p:cTn>
                                        <p:tgtEl>
                                          <p:spTgt spid="6">
                                            <p:graphicEl>
                                              <a:dgm id="{F8639328-3A15-42A6-925D-D946B393EDBE}"/>
                                            </p:graphicEl>
                                          </p:spTgt>
                                        </p:tgtEl>
                                        <p:attrNameLst>
                                          <p:attrName>ppt_x</p:attrName>
                                        </p:attrNameLst>
                                      </p:cBhvr>
                                      <p:tavLst>
                                        <p:tav tm="0">
                                          <p:val>
                                            <p:strVal val="#ppt_x-0.05"/>
                                          </p:val>
                                        </p:tav>
                                        <p:tav tm="100000">
                                          <p:val>
                                            <p:strVal val="#ppt_x"/>
                                          </p:val>
                                        </p:tav>
                                      </p:tavLst>
                                    </p:anim>
                                    <p:anim calcmode="lin" valueType="num">
                                      <p:cBhvr>
                                        <p:cTn id="61" dur="200" accel="100000" fill="hold">
                                          <p:stCondLst>
                                            <p:cond delay="800"/>
                                          </p:stCondLst>
                                        </p:cTn>
                                        <p:tgtEl>
                                          <p:spTgt spid="6">
                                            <p:graphicEl>
                                              <a:dgm id="{F8639328-3A15-42A6-925D-D946B393EDBE}"/>
                                            </p:graphicEl>
                                          </p:spTgt>
                                        </p:tgtEl>
                                        <p:attrNameLst>
                                          <p:attrName>ppt_y</p:attrName>
                                        </p:attrNameLst>
                                      </p:cBhvr>
                                      <p:tavLst>
                                        <p:tav tm="0">
                                          <p:val>
                                            <p:strVal val="#ppt_y+0.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0" presetClass="entr" presetSubtype="0" fill="hold" grpId="0" nodeType="clickEffect">
                                  <p:stCondLst>
                                    <p:cond delay="0"/>
                                  </p:stCondLst>
                                  <p:childTnLst>
                                    <p:set>
                                      <p:cBhvr>
                                        <p:cTn id="65" dur="1" fill="hold">
                                          <p:stCondLst>
                                            <p:cond delay="0"/>
                                          </p:stCondLst>
                                        </p:cTn>
                                        <p:tgtEl>
                                          <p:spTgt spid="6">
                                            <p:graphicEl>
                                              <a:dgm id="{76427E3E-1EE1-4F16-836B-62CB41ADDCC2}"/>
                                            </p:graphicEl>
                                          </p:spTgt>
                                        </p:tgtEl>
                                        <p:attrNameLst>
                                          <p:attrName>style.visibility</p:attrName>
                                        </p:attrNameLst>
                                      </p:cBhvr>
                                      <p:to>
                                        <p:strVal val="visible"/>
                                      </p:to>
                                    </p:set>
                                    <p:animEffect transition="in" filter="fade">
                                      <p:cBhvr>
                                        <p:cTn id="66" dur="800" decel="100000"/>
                                        <p:tgtEl>
                                          <p:spTgt spid="6">
                                            <p:graphicEl>
                                              <a:dgm id="{76427E3E-1EE1-4F16-836B-62CB41ADDCC2}"/>
                                            </p:graphicEl>
                                          </p:spTgt>
                                        </p:tgtEl>
                                      </p:cBhvr>
                                    </p:animEffect>
                                    <p:anim calcmode="lin" valueType="num">
                                      <p:cBhvr>
                                        <p:cTn id="67" dur="800" decel="100000" fill="hold"/>
                                        <p:tgtEl>
                                          <p:spTgt spid="6">
                                            <p:graphicEl>
                                              <a:dgm id="{76427E3E-1EE1-4F16-836B-62CB41ADDCC2}"/>
                                            </p:graphicEl>
                                          </p:spTgt>
                                        </p:tgtEl>
                                        <p:attrNameLst>
                                          <p:attrName>style.rotation</p:attrName>
                                        </p:attrNameLst>
                                      </p:cBhvr>
                                      <p:tavLst>
                                        <p:tav tm="0">
                                          <p:val>
                                            <p:fltVal val="-90"/>
                                          </p:val>
                                        </p:tav>
                                        <p:tav tm="100000">
                                          <p:val>
                                            <p:fltVal val="0"/>
                                          </p:val>
                                        </p:tav>
                                      </p:tavLst>
                                    </p:anim>
                                    <p:anim calcmode="lin" valueType="num">
                                      <p:cBhvr>
                                        <p:cTn id="68" dur="800" decel="100000" fill="hold"/>
                                        <p:tgtEl>
                                          <p:spTgt spid="6">
                                            <p:graphicEl>
                                              <a:dgm id="{76427E3E-1EE1-4F16-836B-62CB41ADDCC2}"/>
                                            </p:graphicEl>
                                          </p:spTgt>
                                        </p:tgtEl>
                                        <p:attrNameLst>
                                          <p:attrName>ppt_x</p:attrName>
                                        </p:attrNameLst>
                                      </p:cBhvr>
                                      <p:tavLst>
                                        <p:tav tm="0">
                                          <p:val>
                                            <p:strVal val="#ppt_x+0.4"/>
                                          </p:val>
                                        </p:tav>
                                        <p:tav tm="100000">
                                          <p:val>
                                            <p:strVal val="#ppt_x-0.05"/>
                                          </p:val>
                                        </p:tav>
                                      </p:tavLst>
                                    </p:anim>
                                    <p:anim calcmode="lin" valueType="num">
                                      <p:cBhvr>
                                        <p:cTn id="69" dur="800" decel="100000" fill="hold"/>
                                        <p:tgtEl>
                                          <p:spTgt spid="6">
                                            <p:graphicEl>
                                              <a:dgm id="{76427E3E-1EE1-4F16-836B-62CB41ADDCC2}"/>
                                            </p:graphicEl>
                                          </p:spTgt>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6">
                                            <p:graphicEl>
                                              <a:dgm id="{76427E3E-1EE1-4F16-836B-62CB41ADDCC2}"/>
                                            </p:graphicEl>
                                          </p:spTgt>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6">
                                            <p:graphicEl>
                                              <a:dgm id="{76427E3E-1EE1-4F16-836B-62CB41ADDCC2}"/>
                                            </p:graphicEl>
                                          </p:spTgt>
                                        </p:tgtEl>
                                        <p:attrNameLst>
                                          <p:attrName>ppt_y</p:attrName>
                                        </p:attrNameLst>
                                      </p:cBhvr>
                                      <p:tavLst>
                                        <p:tav tm="0">
                                          <p:val>
                                            <p:strVal val="#ppt_y+0.1"/>
                                          </p:val>
                                        </p:tav>
                                        <p:tav tm="100000">
                                          <p:val>
                                            <p:strVal val="#ppt_y"/>
                                          </p:val>
                                        </p:tav>
                                      </p:tavLst>
                                    </p:anim>
                                  </p:childTnLst>
                                </p:cTn>
                              </p:par>
                              <p:par>
                                <p:cTn id="72" presetID="30" presetClass="entr" presetSubtype="0" fill="hold" grpId="0" nodeType="withEffect">
                                  <p:stCondLst>
                                    <p:cond delay="0"/>
                                  </p:stCondLst>
                                  <p:childTnLst>
                                    <p:set>
                                      <p:cBhvr>
                                        <p:cTn id="73" dur="1" fill="hold">
                                          <p:stCondLst>
                                            <p:cond delay="0"/>
                                          </p:stCondLst>
                                        </p:cTn>
                                        <p:tgtEl>
                                          <p:spTgt spid="6">
                                            <p:graphicEl>
                                              <a:dgm id="{38C335B0-6925-4CD5-89EA-5567CA3E46C5}"/>
                                            </p:graphicEl>
                                          </p:spTgt>
                                        </p:tgtEl>
                                        <p:attrNameLst>
                                          <p:attrName>style.visibility</p:attrName>
                                        </p:attrNameLst>
                                      </p:cBhvr>
                                      <p:to>
                                        <p:strVal val="visible"/>
                                      </p:to>
                                    </p:set>
                                    <p:animEffect transition="in" filter="fade">
                                      <p:cBhvr>
                                        <p:cTn id="74" dur="800" decel="100000"/>
                                        <p:tgtEl>
                                          <p:spTgt spid="6">
                                            <p:graphicEl>
                                              <a:dgm id="{38C335B0-6925-4CD5-89EA-5567CA3E46C5}"/>
                                            </p:graphicEl>
                                          </p:spTgt>
                                        </p:tgtEl>
                                      </p:cBhvr>
                                    </p:animEffect>
                                    <p:anim calcmode="lin" valueType="num">
                                      <p:cBhvr>
                                        <p:cTn id="75" dur="800" decel="100000" fill="hold"/>
                                        <p:tgtEl>
                                          <p:spTgt spid="6">
                                            <p:graphicEl>
                                              <a:dgm id="{38C335B0-6925-4CD5-89EA-5567CA3E46C5}"/>
                                            </p:graphicEl>
                                          </p:spTgt>
                                        </p:tgtEl>
                                        <p:attrNameLst>
                                          <p:attrName>style.rotation</p:attrName>
                                        </p:attrNameLst>
                                      </p:cBhvr>
                                      <p:tavLst>
                                        <p:tav tm="0">
                                          <p:val>
                                            <p:fltVal val="-90"/>
                                          </p:val>
                                        </p:tav>
                                        <p:tav tm="100000">
                                          <p:val>
                                            <p:fltVal val="0"/>
                                          </p:val>
                                        </p:tav>
                                      </p:tavLst>
                                    </p:anim>
                                    <p:anim calcmode="lin" valueType="num">
                                      <p:cBhvr>
                                        <p:cTn id="76" dur="800" decel="100000" fill="hold"/>
                                        <p:tgtEl>
                                          <p:spTgt spid="6">
                                            <p:graphicEl>
                                              <a:dgm id="{38C335B0-6925-4CD5-89EA-5567CA3E46C5}"/>
                                            </p:graphicEl>
                                          </p:spTgt>
                                        </p:tgtEl>
                                        <p:attrNameLst>
                                          <p:attrName>ppt_x</p:attrName>
                                        </p:attrNameLst>
                                      </p:cBhvr>
                                      <p:tavLst>
                                        <p:tav tm="0">
                                          <p:val>
                                            <p:strVal val="#ppt_x+0.4"/>
                                          </p:val>
                                        </p:tav>
                                        <p:tav tm="100000">
                                          <p:val>
                                            <p:strVal val="#ppt_x-0.05"/>
                                          </p:val>
                                        </p:tav>
                                      </p:tavLst>
                                    </p:anim>
                                    <p:anim calcmode="lin" valueType="num">
                                      <p:cBhvr>
                                        <p:cTn id="77" dur="800" decel="100000" fill="hold"/>
                                        <p:tgtEl>
                                          <p:spTgt spid="6">
                                            <p:graphicEl>
                                              <a:dgm id="{38C335B0-6925-4CD5-89EA-5567CA3E46C5}"/>
                                            </p:graphicEl>
                                          </p:spTgt>
                                        </p:tgtEl>
                                        <p:attrNameLst>
                                          <p:attrName>ppt_y</p:attrName>
                                        </p:attrNameLst>
                                      </p:cBhvr>
                                      <p:tavLst>
                                        <p:tav tm="0">
                                          <p:val>
                                            <p:strVal val="#ppt_y-0.4"/>
                                          </p:val>
                                        </p:tav>
                                        <p:tav tm="100000">
                                          <p:val>
                                            <p:strVal val="#ppt_y+0.1"/>
                                          </p:val>
                                        </p:tav>
                                      </p:tavLst>
                                    </p:anim>
                                    <p:anim calcmode="lin" valueType="num">
                                      <p:cBhvr>
                                        <p:cTn id="78" dur="200" accel="100000" fill="hold">
                                          <p:stCondLst>
                                            <p:cond delay="800"/>
                                          </p:stCondLst>
                                        </p:cTn>
                                        <p:tgtEl>
                                          <p:spTgt spid="6">
                                            <p:graphicEl>
                                              <a:dgm id="{38C335B0-6925-4CD5-89EA-5567CA3E46C5}"/>
                                            </p:graphicEl>
                                          </p:spTgt>
                                        </p:tgtEl>
                                        <p:attrNameLst>
                                          <p:attrName>ppt_x</p:attrName>
                                        </p:attrNameLst>
                                      </p:cBhvr>
                                      <p:tavLst>
                                        <p:tav tm="0">
                                          <p:val>
                                            <p:strVal val="#ppt_x-0.05"/>
                                          </p:val>
                                        </p:tav>
                                        <p:tav tm="100000">
                                          <p:val>
                                            <p:strVal val="#ppt_x"/>
                                          </p:val>
                                        </p:tav>
                                      </p:tavLst>
                                    </p:anim>
                                    <p:anim calcmode="lin" valueType="num">
                                      <p:cBhvr>
                                        <p:cTn id="79" dur="200" accel="100000" fill="hold">
                                          <p:stCondLst>
                                            <p:cond delay="800"/>
                                          </p:stCondLst>
                                        </p:cTn>
                                        <p:tgtEl>
                                          <p:spTgt spid="6">
                                            <p:graphicEl>
                                              <a:dgm id="{38C335B0-6925-4CD5-89EA-5567CA3E46C5}"/>
                                            </p:graphicEl>
                                          </p:spTgt>
                                        </p:tgtEl>
                                        <p:attrNameLst>
                                          <p:attrName>ppt_y</p:attrName>
                                        </p:attrNameLst>
                                      </p:cBhvr>
                                      <p:tavLst>
                                        <p:tav tm="0">
                                          <p:val>
                                            <p:strVal val="#ppt_y+0.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30" presetClass="entr" presetSubtype="0" fill="hold" grpId="0" nodeType="clickEffect">
                                  <p:stCondLst>
                                    <p:cond delay="0"/>
                                  </p:stCondLst>
                                  <p:childTnLst>
                                    <p:set>
                                      <p:cBhvr>
                                        <p:cTn id="83" dur="1" fill="hold">
                                          <p:stCondLst>
                                            <p:cond delay="0"/>
                                          </p:stCondLst>
                                        </p:cTn>
                                        <p:tgtEl>
                                          <p:spTgt spid="6">
                                            <p:graphicEl>
                                              <a:dgm id="{AD8C8101-C3B0-4E1B-A35E-A9FAA54C6322}"/>
                                            </p:graphicEl>
                                          </p:spTgt>
                                        </p:tgtEl>
                                        <p:attrNameLst>
                                          <p:attrName>style.visibility</p:attrName>
                                        </p:attrNameLst>
                                      </p:cBhvr>
                                      <p:to>
                                        <p:strVal val="visible"/>
                                      </p:to>
                                    </p:set>
                                    <p:animEffect transition="in" filter="fade">
                                      <p:cBhvr>
                                        <p:cTn id="84" dur="800" decel="100000"/>
                                        <p:tgtEl>
                                          <p:spTgt spid="6">
                                            <p:graphicEl>
                                              <a:dgm id="{AD8C8101-C3B0-4E1B-A35E-A9FAA54C6322}"/>
                                            </p:graphicEl>
                                          </p:spTgt>
                                        </p:tgtEl>
                                      </p:cBhvr>
                                    </p:animEffect>
                                    <p:anim calcmode="lin" valueType="num">
                                      <p:cBhvr>
                                        <p:cTn id="85" dur="800" decel="100000" fill="hold"/>
                                        <p:tgtEl>
                                          <p:spTgt spid="6">
                                            <p:graphicEl>
                                              <a:dgm id="{AD8C8101-C3B0-4E1B-A35E-A9FAA54C6322}"/>
                                            </p:graphicEl>
                                          </p:spTgt>
                                        </p:tgtEl>
                                        <p:attrNameLst>
                                          <p:attrName>style.rotation</p:attrName>
                                        </p:attrNameLst>
                                      </p:cBhvr>
                                      <p:tavLst>
                                        <p:tav tm="0">
                                          <p:val>
                                            <p:fltVal val="-90"/>
                                          </p:val>
                                        </p:tav>
                                        <p:tav tm="100000">
                                          <p:val>
                                            <p:fltVal val="0"/>
                                          </p:val>
                                        </p:tav>
                                      </p:tavLst>
                                    </p:anim>
                                    <p:anim calcmode="lin" valueType="num">
                                      <p:cBhvr>
                                        <p:cTn id="86" dur="800" decel="100000" fill="hold"/>
                                        <p:tgtEl>
                                          <p:spTgt spid="6">
                                            <p:graphicEl>
                                              <a:dgm id="{AD8C8101-C3B0-4E1B-A35E-A9FAA54C6322}"/>
                                            </p:graphicEl>
                                          </p:spTgt>
                                        </p:tgtEl>
                                        <p:attrNameLst>
                                          <p:attrName>ppt_x</p:attrName>
                                        </p:attrNameLst>
                                      </p:cBhvr>
                                      <p:tavLst>
                                        <p:tav tm="0">
                                          <p:val>
                                            <p:strVal val="#ppt_x+0.4"/>
                                          </p:val>
                                        </p:tav>
                                        <p:tav tm="100000">
                                          <p:val>
                                            <p:strVal val="#ppt_x-0.05"/>
                                          </p:val>
                                        </p:tav>
                                      </p:tavLst>
                                    </p:anim>
                                    <p:anim calcmode="lin" valueType="num">
                                      <p:cBhvr>
                                        <p:cTn id="87" dur="800" decel="100000" fill="hold"/>
                                        <p:tgtEl>
                                          <p:spTgt spid="6">
                                            <p:graphicEl>
                                              <a:dgm id="{AD8C8101-C3B0-4E1B-A35E-A9FAA54C6322}"/>
                                            </p:graphicEl>
                                          </p:spTgt>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6">
                                            <p:graphicEl>
                                              <a:dgm id="{AD8C8101-C3B0-4E1B-A35E-A9FAA54C6322}"/>
                                            </p:graphicEl>
                                          </p:spTgt>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6">
                                            <p:graphicEl>
                                              <a:dgm id="{AD8C8101-C3B0-4E1B-A35E-A9FAA54C6322}"/>
                                            </p:graphicEl>
                                          </p:spTgt>
                                        </p:tgtEl>
                                        <p:attrNameLst>
                                          <p:attrName>ppt_y</p:attrName>
                                        </p:attrNameLst>
                                      </p:cBhvr>
                                      <p:tavLst>
                                        <p:tav tm="0">
                                          <p:val>
                                            <p:strVal val="#ppt_y+0.1"/>
                                          </p:val>
                                        </p:tav>
                                        <p:tav tm="100000">
                                          <p:val>
                                            <p:strVal val="#ppt_y"/>
                                          </p:val>
                                        </p:tav>
                                      </p:tavLst>
                                    </p:anim>
                                  </p:childTnLst>
                                </p:cTn>
                              </p:par>
                              <p:par>
                                <p:cTn id="90" presetID="30" presetClass="entr" presetSubtype="0" fill="hold" grpId="0" nodeType="withEffect">
                                  <p:stCondLst>
                                    <p:cond delay="0"/>
                                  </p:stCondLst>
                                  <p:childTnLst>
                                    <p:set>
                                      <p:cBhvr>
                                        <p:cTn id="91" dur="1" fill="hold">
                                          <p:stCondLst>
                                            <p:cond delay="0"/>
                                          </p:stCondLst>
                                        </p:cTn>
                                        <p:tgtEl>
                                          <p:spTgt spid="6">
                                            <p:graphicEl>
                                              <a:dgm id="{EAEB7655-9B7D-4819-916F-EB4D705CD1D9}"/>
                                            </p:graphicEl>
                                          </p:spTgt>
                                        </p:tgtEl>
                                        <p:attrNameLst>
                                          <p:attrName>style.visibility</p:attrName>
                                        </p:attrNameLst>
                                      </p:cBhvr>
                                      <p:to>
                                        <p:strVal val="visible"/>
                                      </p:to>
                                    </p:set>
                                    <p:animEffect transition="in" filter="fade">
                                      <p:cBhvr>
                                        <p:cTn id="92" dur="800" decel="100000"/>
                                        <p:tgtEl>
                                          <p:spTgt spid="6">
                                            <p:graphicEl>
                                              <a:dgm id="{EAEB7655-9B7D-4819-916F-EB4D705CD1D9}"/>
                                            </p:graphicEl>
                                          </p:spTgt>
                                        </p:tgtEl>
                                      </p:cBhvr>
                                    </p:animEffect>
                                    <p:anim calcmode="lin" valueType="num">
                                      <p:cBhvr>
                                        <p:cTn id="93" dur="800" decel="100000" fill="hold"/>
                                        <p:tgtEl>
                                          <p:spTgt spid="6">
                                            <p:graphicEl>
                                              <a:dgm id="{EAEB7655-9B7D-4819-916F-EB4D705CD1D9}"/>
                                            </p:graphicEl>
                                          </p:spTgt>
                                        </p:tgtEl>
                                        <p:attrNameLst>
                                          <p:attrName>style.rotation</p:attrName>
                                        </p:attrNameLst>
                                      </p:cBhvr>
                                      <p:tavLst>
                                        <p:tav tm="0">
                                          <p:val>
                                            <p:fltVal val="-90"/>
                                          </p:val>
                                        </p:tav>
                                        <p:tav tm="100000">
                                          <p:val>
                                            <p:fltVal val="0"/>
                                          </p:val>
                                        </p:tav>
                                      </p:tavLst>
                                    </p:anim>
                                    <p:anim calcmode="lin" valueType="num">
                                      <p:cBhvr>
                                        <p:cTn id="94" dur="800" decel="100000" fill="hold"/>
                                        <p:tgtEl>
                                          <p:spTgt spid="6">
                                            <p:graphicEl>
                                              <a:dgm id="{EAEB7655-9B7D-4819-916F-EB4D705CD1D9}"/>
                                            </p:graphicEl>
                                          </p:spTgt>
                                        </p:tgtEl>
                                        <p:attrNameLst>
                                          <p:attrName>ppt_x</p:attrName>
                                        </p:attrNameLst>
                                      </p:cBhvr>
                                      <p:tavLst>
                                        <p:tav tm="0">
                                          <p:val>
                                            <p:strVal val="#ppt_x+0.4"/>
                                          </p:val>
                                        </p:tav>
                                        <p:tav tm="100000">
                                          <p:val>
                                            <p:strVal val="#ppt_x-0.05"/>
                                          </p:val>
                                        </p:tav>
                                      </p:tavLst>
                                    </p:anim>
                                    <p:anim calcmode="lin" valueType="num">
                                      <p:cBhvr>
                                        <p:cTn id="95" dur="800" decel="100000" fill="hold"/>
                                        <p:tgtEl>
                                          <p:spTgt spid="6">
                                            <p:graphicEl>
                                              <a:dgm id="{EAEB7655-9B7D-4819-916F-EB4D705CD1D9}"/>
                                            </p:graphicEl>
                                          </p:spTgt>
                                        </p:tgtEl>
                                        <p:attrNameLst>
                                          <p:attrName>ppt_y</p:attrName>
                                        </p:attrNameLst>
                                      </p:cBhvr>
                                      <p:tavLst>
                                        <p:tav tm="0">
                                          <p:val>
                                            <p:strVal val="#ppt_y-0.4"/>
                                          </p:val>
                                        </p:tav>
                                        <p:tav tm="100000">
                                          <p:val>
                                            <p:strVal val="#ppt_y+0.1"/>
                                          </p:val>
                                        </p:tav>
                                      </p:tavLst>
                                    </p:anim>
                                    <p:anim calcmode="lin" valueType="num">
                                      <p:cBhvr>
                                        <p:cTn id="96" dur="200" accel="100000" fill="hold">
                                          <p:stCondLst>
                                            <p:cond delay="800"/>
                                          </p:stCondLst>
                                        </p:cTn>
                                        <p:tgtEl>
                                          <p:spTgt spid="6">
                                            <p:graphicEl>
                                              <a:dgm id="{EAEB7655-9B7D-4819-916F-EB4D705CD1D9}"/>
                                            </p:graphicEl>
                                          </p:spTgt>
                                        </p:tgtEl>
                                        <p:attrNameLst>
                                          <p:attrName>ppt_x</p:attrName>
                                        </p:attrNameLst>
                                      </p:cBhvr>
                                      <p:tavLst>
                                        <p:tav tm="0">
                                          <p:val>
                                            <p:strVal val="#ppt_x-0.05"/>
                                          </p:val>
                                        </p:tav>
                                        <p:tav tm="100000">
                                          <p:val>
                                            <p:strVal val="#ppt_x"/>
                                          </p:val>
                                        </p:tav>
                                      </p:tavLst>
                                    </p:anim>
                                    <p:anim calcmode="lin" valueType="num">
                                      <p:cBhvr>
                                        <p:cTn id="97" dur="200" accel="100000" fill="hold">
                                          <p:stCondLst>
                                            <p:cond delay="800"/>
                                          </p:stCondLst>
                                        </p:cTn>
                                        <p:tgtEl>
                                          <p:spTgt spid="6">
                                            <p:graphicEl>
                                              <a:dgm id="{EAEB7655-9B7D-4819-916F-EB4D705CD1D9}"/>
                                            </p:graphicEl>
                                          </p:spTgt>
                                        </p:tgtEl>
                                        <p:attrNameLst>
                                          <p:attrName>ppt_y</p:attrName>
                                        </p:attrNameLst>
                                      </p:cBhvr>
                                      <p:tavLst>
                                        <p:tav tm="0">
                                          <p:val>
                                            <p:strVal val="#ppt_y+0.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30" presetClass="entr" presetSubtype="0" fill="hold" grpId="0" nodeType="clickEffect">
                                  <p:stCondLst>
                                    <p:cond delay="0"/>
                                  </p:stCondLst>
                                  <p:childTnLst>
                                    <p:set>
                                      <p:cBhvr>
                                        <p:cTn id="101" dur="1" fill="hold">
                                          <p:stCondLst>
                                            <p:cond delay="0"/>
                                          </p:stCondLst>
                                        </p:cTn>
                                        <p:tgtEl>
                                          <p:spTgt spid="6">
                                            <p:graphicEl>
                                              <a:dgm id="{0F67E46A-F9F8-41A0-ACFD-9B12D244F81C}"/>
                                            </p:graphicEl>
                                          </p:spTgt>
                                        </p:tgtEl>
                                        <p:attrNameLst>
                                          <p:attrName>style.visibility</p:attrName>
                                        </p:attrNameLst>
                                      </p:cBhvr>
                                      <p:to>
                                        <p:strVal val="visible"/>
                                      </p:to>
                                    </p:set>
                                    <p:animEffect transition="in" filter="fade">
                                      <p:cBhvr>
                                        <p:cTn id="102" dur="800" decel="100000"/>
                                        <p:tgtEl>
                                          <p:spTgt spid="6">
                                            <p:graphicEl>
                                              <a:dgm id="{0F67E46A-F9F8-41A0-ACFD-9B12D244F81C}"/>
                                            </p:graphicEl>
                                          </p:spTgt>
                                        </p:tgtEl>
                                      </p:cBhvr>
                                    </p:animEffect>
                                    <p:anim calcmode="lin" valueType="num">
                                      <p:cBhvr>
                                        <p:cTn id="103" dur="800" decel="100000" fill="hold"/>
                                        <p:tgtEl>
                                          <p:spTgt spid="6">
                                            <p:graphicEl>
                                              <a:dgm id="{0F67E46A-F9F8-41A0-ACFD-9B12D244F81C}"/>
                                            </p:graphicEl>
                                          </p:spTgt>
                                        </p:tgtEl>
                                        <p:attrNameLst>
                                          <p:attrName>style.rotation</p:attrName>
                                        </p:attrNameLst>
                                      </p:cBhvr>
                                      <p:tavLst>
                                        <p:tav tm="0">
                                          <p:val>
                                            <p:fltVal val="-90"/>
                                          </p:val>
                                        </p:tav>
                                        <p:tav tm="100000">
                                          <p:val>
                                            <p:fltVal val="0"/>
                                          </p:val>
                                        </p:tav>
                                      </p:tavLst>
                                    </p:anim>
                                    <p:anim calcmode="lin" valueType="num">
                                      <p:cBhvr>
                                        <p:cTn id="104" dur="800" decel="100000" fill="hold"/>
                                        <p:tgtEl>
                                          <p:spTgt spid="6">
                                            <p:graphicEl>
                                              <a:dgm id="{0F67E46A-F9F8-41A0-ACFD-9B12D244F81C}"/>
                                            </p:graphicEl>
                                          </p:spTgt>
                                        </p:tgtEl>
                                        <p:attrNameLst>
                                          <p:attrName>ppt_x</p:attrName>
                                        </p:attrNameLst>
                                      </p:cBhvr>
                                      <p:tavLst>
                                        <p:tav tm="0">
                                          <p:val>
                                            <p:strVal val="#ppt_x+0.4"/>
                                          </p:val>
                                        </p:tav>
                                        <p:tav tm="100000">
                                          <p:val>
                                            <p:strVal val="#ppt_x-0.05"/>
                                          </p:val>
                                        </p:tav>
                                      </p:tavLst>
                                    </p:anim>
                                    <p:anim calcmode="lin" valueType="num">
                                      <p:cBhvr>
                                        <p:cTn id="105" dur="800" decel="100000" fill="hold"/>
                                        <p:tgtEl>
                                          <p:spTgt spid="6">
                                            <p:graphicEl>
                                              <a:dgm id="{0F67E46A-F9F8-41A0-ACFD-9B12D244F81C}"/>
                                            </p:graphicEl>
                                          </p:spTgt>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6">
                                            <p:graphicEl>
                                              <a:dgm id="{0F67E46A-F9F8-41A0-ACFD-9B12D244F81C}"/>
                                            </p:graphicEl>
                                          </p:spTgt>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6">
                                            <p:graphicEl>
                                              <a:dgm id="{0F67E46A-F9F8-41A0-ACFD-9B12D244F81C}"/>
                                            </p:graphicEl>
                                          </p:spTgt>
                                        </p:tgtEl>
                                        <p:attrNameLst>
                                          <p:attrName>ppt_y</p:attrName>
                                        </p:attrNameLst>
                                      </p:cBhvr>
                                      <p:tavLst>
                                        <p:tav tm="0">
                                          <p:val>
                                            <p:strVal val="#ppt_y+0.1"/>
                                          </p:val>
                                        </p:tav>
                                        <p:tav tm="100000">
                                          <p:val>
                                            <p:strVal val="#ppt_y"/>
                                          </p:val>
                                        </p:tav>
                                      </p:tavLst>
                                    </p:anim>
                                  </p:childTnLst>
                                </p:cTn>
                              </p:par>
                              <p:par>
                                <p:cTn id="108" presetID="30" presetClass="entr" presetSubtype="0" fill="hold" grpId="0" nodeType="withEffect">
                                  <p:stCondLst>
                                    <p:cond delay="0"/>
                                  </p:stCondLst>
                                  <p:childTnLst>
                                    <p:set>
                                      <p:cBhvr>
                                        <p:cTn id="109" dur="1" fill="hold">
                                          <p:stCondLst>
                                            <p:cond delay="0"/>
                                          </p:stCondLst>
                                        </p:cTn>
                                        <p:tgtEl>
                                          <p:spTgt spid="6">
                                            <p:graphicEl>
                                              <a:dgm id="{45086C77-10E6-43F3-8E3A-60ACB73B9B90}"/>
                                            </p:graphicEl>
                                          </p:spTgt>
                                        </p:tgtEl>
                                        <p:attrNameLst>
                                          <p:attrName>style.visibility</p:attrName>
                                        </p:attrNameLst>
                                      </p:cBhvr>
                                      <p:to>
                                        <p:strVal val="visible"/>
                                      </p:to>
                                    </p:set>
                                    <p:animEffect transition="in" filter="fade">
                                      <p:cBhvr>
                                        <p:cTn id="110" dur="800" decel="100000"/>
                                        <p:tgtEl>
                                          <p:spTgt spid="6">
                                            <p:graphicEl>
                                              <a:dgm id="{45086C77-10E6-43F3-8E3A-60ACB73B9B90}"/>
                                            </p:graphicEl>
                                          </p:spTgt>
                                        </p:tgtEl>
                                      </p:cBhvr>
                                    </p:animEffect>
                                    <p:anim calcmode="lin" valueType="num">
                                      <p:cBhvr>
                                        <p:cTn id="111" dur="800" decel="100000" fill="hold"/>
                                        <p:tgtEl>
                                          <p:spTgt spid="6">
                                            <p:graphicEl>
                                              <a:dgm id="{45086C77-10E6-43F3-8E3A-60ACB73B9B90}"/>
                                            </p:graphicEl>
                                          </p:spTgt>
                                        </p:tgtEl>
                                        <p:attrNameLst>
                                          <p:attrName>style.rotation</p:attrName>
                                        </p:attrNameLst>
                                      </p:cBhvr>
                                      <p:tavLst>
                                        <p:tav tm="0">
                                          <p:val>
                                            <p:fltVal val="-90"/>
                                          </p:val>
                                        </p:tav>
                                        <p:tav tm="100000">
                                          <p:val>
                                            <p:fltVal val="0"/>
                                          </p:val>
                                        </p:tav>
                                      </p:tavLst>
                                    </p:anim>
                                    <p:anim calcmode="lin" valueType="num">
                                      <p:cBhvr>
                                        <p:cTn id="112" dur="800" decel="100000" fill="hold"/>
                                        <p:tgtEl>
                                          <p:spTgt spid="6">
                                            <p:graphicEl>
                                              <a:dgm id="{45086C77-10E6-43F3-8E3A-60ACB73B9B90}"/>
                                            </p:graphicEl>
                                          </p:spTgt>
                                        </p:tgtEl>
                                        <p:attrNameLst>
                                          <p:attrName>ppt_x</p:attrName>
                                        </p:attrNameLst>
                                      </p:cBhvr>
                                      <p:tavLst>
                                        <p:tav tm="0">
                                          <p:val>
                                            <p:strVal val="#ppt_x+0.4"/>
                                          </p:val>
                                        </p:tav>
                                        <p:tav tm="100000">
                                          <p:val>
                                            <p:strVal val="#ppt_x-0.05"/>
                                          </p:val>
                                        </p:tav>
                                      </p:tavLst>
                                    </p:anim>
                                    <p:anim calcmode="lin" valueType="num">
                                      <p:cBhvr>
                                        <p:cTn id="113" dur="800" decel="100000" fill="hold"/>
                                        <p:tgtEl>
                                          <p:spTgt spid="6">
                                            <p:graphicEl>
                                              <a:dgm id="{45086C77-10E6-43F3-8E3A-60ACB73B9B90}"/>
                                            </p:graphicEl>
                                          </p:spTgt>
                                        </p:tgtEl>
                                        <p:attrNameLst>
                                          <p:attrName>ppt_y</p:attrName>
                                        </p:attrNameLst>
                                      </p:cBhvr>
                                      <p:tavLst>
                                        <p:tav tm="0">
                                          <p:val>
                                            <p:strVal val="#ppt_y-0.4"/>
                                          </p:val>
                                        </p:tav>
                                        <p:tav tm="100000">
                                          <p:val>
                                            <p:strVal val="#ppt_y+0.1"/>
                                          </p:val>
                                        </p:tav>
                                      </p:tavLst>
                                    </p:anim>
                                    <p:anim calcmode="lin" valueType="num">
                                      <p:cBhvr>
                                        <p:cTn id="114" dur="200" accel="100000" fill="hold">
                                          <p:stCondLst>
                                            <p:cond delay="800"/>
                                          </p:stCondLst>
                                        </p:cTn>
                                        <p:tgtEl>
                                          <p:spTgt spid="6">
                                            <p:graphicEl>
                                              <a:dgm id="{45086C77-10E6-43F3-8E3A-60ACB73B9B90}"/>
                                            </p:graphicEl>
                                          </p:spTgt>
                                        </p:tgtEl>
                                        <p:attrNameLst>
                                          <p:attrName>ppt_x</p:attrName>
                                        </p:attrNameLst>
                                      </p:cBhvr>
                                      <p:tavLst>
                                        <p:tav tm="0">
                                          <p:val>
                                            <p:strVal val="#ppt_x-0.05"/>
                                          </p:val>
                                        </p:tav>
                                        <p:tav tm="100000">
                                          <p:val>
                                            <p:strVal val="#ppt_x"/>
                                          </p:val>
                                        </p:tav>
                                      </p:tavLst>
                                    </p:anim>
                                    <p:anim calcmode="lin" valueType="num">
                                      <p:cBhvr>
                                        <p:cTn id="115" dur="200" accel="100000" fill="hold">
                                          <p:stCondLst>
                                            <p:cond delay="800"/>
                                          </p:stCondLst>
                                        </p:cTn>
                                        <p:tgtEl>
                                          <p:spTgt spid="6">
                                            <p:graphicEl>
                                              <a:dgm id="{45086C77-10E6-43F3-8E3A-60ACB73B9B90}"/>
                                            </p:graphicEl>
                                          </p:spTgt>
                                        </p:tgtEl>
                                        <p:attrNameLst>
                                          <p:attrName>ppt_y</p:attrName>
                                        </p:attrNameLst>
                                      </p:cBhvr>
                                      <p:tavLst>
                                        <p:tav tm="0">
                                          <p:val>
                                            <p:strVal val="#ppt_y+0.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7">
                                            <p:txEl>
                                              <p:pRg st="0" end="0"/>
                                            </p:txEl>
                                          </p:spTgt>
                                        </p:tgtEl>
                                        <p:attrNameLst>
                                          <p:attrName>style.visibility</p:attrName>
                                        </p:attrNameLst>
                                      </p:cBhvr>
                                      <p:to>
                                        <p:strVal val="visible"/>
                                      </p:to>
                                    </p:set>
                                    <p:animEffect transition="in" filter="wipe(left)">
                                      <p:cBhvr>
                                        <p:cTn id="120" dur="500"/>
                                        <p:tgtEl>
                                          <p:spTgt spid="7">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7">
                                            <p:txEl>
                                              <p:pRg st="1" end="1"/>
                                            </p:txEl>
                                          </p:spTgt>
                                        </p:tgtEl>
                                        <p:attrNameLst>
                                          <p:attrName>style.visibility</p:attrName>
                                        </p:attrNameLst>
                                      </p:cBhvr>
                                      <p:to>
                                        <p:strVal val="visible"/>
                                      </p:to>
                                    </p:set>
                                    <p:animEffect transition="in" filter="wipe(left)">
                                      <p:cBhvr>
                                        <p:cTn id="125"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6" grpId="0" uiExpand="1">
        <p:bldSub>
          <a:bldDgm bld="one"/>
        </p:bldSub>
      </p:bldGraphic>
      <p:bldP spid="7" grpId="0" build="p"/>
      <p:bldP spid="4"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463</TotalTime>
  <Words>1252</Words>
  <Application>Microsoft Office PowerPoint</Application>
  <PresentationFormat>Presentación en pantalla (4:3)</PresentationFormat>
  <Paragraphs>91</Paragraphs>
  <Slides>10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Comic Sans MS</vt:lpstr>
      <vt:lpstr>Arial</vt:lpstr>
      <vt:lpstr>Cooper Black</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78</cp:revision>
  <dcterms:created xsi:type="dcterms:W3CDTF">2019-01-14T15:54:10Z</dcterms:created>
  <dcterms:modified xsi:type="dcterms:W3CDTF">2019-01-18T21:33:45Z</dcterms:modified>
</cp:coreProperties>
</file>